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58" r:id="rId4"/>
  </p:sldMasterIdLst>
  <p:notesMasterIdLst>
    <p:notesMasterId r:id="rId49"/>
  </p:notesMasterIdLst>
  <p:handoutMasterIdLst>
    <p:handoutMasterId r:id="rId50"/>
  </p:handoutMasterIdLst>
  <p:sldIdLst>
    <p:sldId id="350" r:id="rId5"/>
    <p:sldId id="365" r:id="rId6"/>
    <p:sldId id="361" r:id="rId7"/>
    <p:sldId id="352" r:id="rId8"/>
    <p:sldId id="366" r:id="rId9"/>
    <p:sldId id="367" r:id="rId10"/>
    <p:sldId id="368" r:id="rId11"/>
    <p:sldId id="369" r:id="rId12"/>
    <p:sldId id="370" r:id="rId13"/>
    <p:sldId id="284" r:id="rId14"/>
    <p:sldId id="372" r:id="rId15"/>
    <p:sldId id="371" r:id="rId16"/>
    <p:sldId id="311" r:id="rId17"/>
    <p:sldId id="333" r:id="rId18"/>
    <p:sldId id="355" r:id="rId19"/>
    <p:sldId id="373" r:id="rId20"/>
    <p:sldId id="318" r:id="rId21"/>
    <p:sldId id="331" r:id="rId22"/>
    <p:sldId id="398" r:id="rId23"/>
    <p:sldId id="375" r:id="rId24"/>
    <p:sldId id="377" r:id="rId25"/>
    <p:sldId id="397" r:id="rId26"/>
    <p:sldId id="374" r:id="rId27"/>
    <p:sldId id="378" r:id="rId28"/>
    <p:sldId id="384" r:id="rId29"/>
    <p:sldId id="386" r:id="rId30"/>
    <p:sldId id="342" r:id="rId31"/>
    <p:sldId id="390" r:id="rId32"/>
    <p:sldId id="389" r:id="rId33"/>
    <p:sldId id="339" r:id="rId34"/>
    <p:sldId id="295" r:id="rId35"/>
    <p:sldId id="294" r:id="rId36"/>
    <p:sldId id="393" r:id="rId37"/>
    <p:sldId id="395" r:id="rId38"/>
    <p:sldId id="328" r:id="rId39"/>
    <p:sldId id="338" r:id="rId40"/>
    <p:sldId id="312" r:id="rId41"/>
    <p:sldId id="314" r:id="rId42"/>
    <p:sldId id="326" r:id="rId43"/>
    <p:sldId id="323" r:id="rId44"/>
    <p:sldId id="364" r:id="rId45"/>
    <p:sldId id="272" r:id="rId46"/>
    <p:sldId id="396" r:id="rId47"/>
    <p:sldId id="266" r:id="rId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53169"/>
    <a:srgbClr val="BBBEC1"/>
    <a:srgbClr val="BFD2DB"/>
    <a:srgbClr val="6BB5C1"/>
    <a:srgbClr val="DA9078"/>
    <a:srgbClr val="FFFFFB"/>
    <a:srgbClr val="BEE395"/>
    <a:srgbClr val="EEEEEE"/>
    <a:srgbClr val="F7F7F7"/>
    <a:srgbClr val="1FC1E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1E67550-1C3C-C8D8-0E37-ACA582C2AED4}" v="345" dt="2023-05-17T07:11:18.272"/>
    <p1510:client id="{087A8F48-CB6E-F675-95B8-BBA587D7DAAD}" v="87" dt="2023-05-17T10:13:37.174"/>
    <p1510:client id="{0ACC653E-0D7B-6419-A5EB-B40D8EE09A44}" v="325" dt="2023-05-17T10:39:33.933"/>
    <p1510:client id="{1D7A1F3A-E7B8-47D1-A057-DDC0E7C8DD5C}" v="8" dt="2023-05-17T08:42:03.250"/>
    <p1510:client id="{2385FD17-D0F9-4DED-B187-D70A2C0D0529}" v="827" dt="2023-05-17T10:40:14.973"/>
    <p1510:client id="{6835FA69-8547-38FF-1EA2-9F1A55854619}" v="1" dt="2023-05-17T11:13:19.987"/>
    <p1510:client id="{9413D8E4-927F-BAAE-F65B-EDD11FCC8A87}" v="13" dt="2023-05-17T06:20:18.497"/>
    <p1510:client id="{9AECD54A-F3CD-3AFB-4688-335A2D3CF3D4}" v="74" dt="2023-05-17T10:06:39.484"/>
    <p1510:client id="{9C2D3B53-8EAB-AF96-FC4E-8ED66C4CE647}" v="15" dt="2023-05-17T07:21:56.400"/>
    <p1510:client id="{B6A1CBCC-17DE-26CD-9210-EEE88D7AAA9B}" v="22" dt="2023-05-17T06:12:56.566"/>
    <p1510:client id="{D9C80116-5E4A-483A-B5B9-2C3C450E17A9}" v="148" dt="2023-05-17T05:15:08.363"/>
    <p1510:client id="{F3B53EF7-7DA4-FDD8-E537-B9DBCEAF0200}" v="37" dt="2023-05-17T05:01:56.086"/>
    <p1510:client id="{FF70FCFE-A28E-8CC1-41C4-7BAD833ACB21}" v="11" dt="2023-05-17T10:37:54.75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handoutMaster" Target="handoutMasters/handoutMaster1.xml"/><Relationship Id="rId55"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viewProps" Target="viewProps.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microsoft.com/office/2015/10/relationships/revisionInfo" Target="revisionInfo.xml"/><Relationship Id="rId8" Type="http://schemas.openxmlformats.org/officeDocument/2006/relationships/slide" Target="slides/slide4.xml"/><Relationship Id="rId51" Type="http://schemas.openxmlformats.org/officeDocument/2006/relationships/commentAuthors" Target="commentAuthor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oleObject" Target="file:///C:\Users\neroy\Downloads\bquxjob_34354490_18822f4be2c.csv"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neroy\Downloads\bquxjob_12ff7e6b_1882318dca0.csv"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neroy\Desktop\gg1.csv"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Users\neroy\Downloads\bquxjob_5b49e3b7_18822e909c8.csv"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C:\Users\neroy\Downloads\bquxjob_3318d6bc_1882130f1df.csv"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file:///C:\Users\neroy\Downloads\bquxjob_477d0184_18822d1c6be.csv" TargetMode="External"/><Relationship Id="rId2" Type="http://schemas.microsoft.com/office/2011/relationships/chartColorStyle" Target="colors6.xml"/><Relationship Id="rId1" Type="http://schemas.microsoft.com/office/2011/relationships/chartStyle" Target="style6.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7"/>
    </mc:Choice>
    <mc:Fallback>
      <c:style val="7"/>
    </mc:Fallback>
  </mc:AlternateContent>
  <c:chart>
    <c:title>
      <c:tx>
        <c:rich>
          <a:bodyPr rot="0" spcFirstLastPara="1" vertOverflow="ellipsis" vert="horz" wrap="square" anchor="ctr" anchorCtr="1"/>
          <a:lstStyle/>
          <a:p>
            <a:pPr>
              <a:defRPr sz="1800" b="0" i="0" u="none" strike="noStrike" kern="1200" cap="none" spc="50" normalizeH="0" baseline="0">
                <a:solidFill>
                  <a:schemeClr val="bg1"/>
                </a:solidFill>
                <a:latin typeface="+mn-lt"/>
                <a:ea typeface="+mj-ea"/>
                <a:cs typeface="+mj-cs"/>
              </a:defRPr>
            </a:pPr>
            <a:r>
              <a:rPr lang="en-US" sz="1800" b="0" baseline="0">
                <a:latin typeface="+mn-lt"/>
              </a:rPr>
              <a:t>YEAR - BIRTH </a:t>
            </a:r>
          </a:p>
        </c:rich>
      </c:tx>
      <c:layout>
        <c:manualLayout>
          <c:xMode val="edge"/>
          <c:yMode val="edge"/>
          <c:x val="0.44470841867095734"/>
          <c:y val="8.3203314505580685E-3"/>
        </c:manualLayout>
      </c:layout>
      <c:overlay val="0"/>
      <c:spPr>
        <a:noFill/>
        <a:ln>
          <a:noFill/>
        </a:ln>
        <a:effectLst/>
      </c:spPr>
      <c:txPr>
        <a:bodyPr rot="0" spcFirstLastPara="1" vertOverflow="ellipsis" vert="horz" wrap="square" anchor="ctr" anchorCtr="1"/>
        <a:lstStyle/>
        <a:p>
          <a:pPr>
            <a:defRPr sz="1800" b="0" i="0" u="none" strike="noStrike" kern="1200" cap="none" spc="50" normalizeH="0" baseline="0">
              <a:solidFill>
                <a:schemeClr val="bg1"/>
              </a:solidFill>
              <a:latin typeface="+mn-lt"/>
              <a:ea typeface="+mj-ea"/>
              <a:cs typeface="+mj-cs"/>
            </a:defRPr>
          </a:pPr>
          <a:endParaRPr lang="en-US"/>
        </a:p>
      </c:txPr>
    </c:title>
    <c:autoTitleDeleted val="0"/>
    <c:plotArea>
      <c:layout>
        <c:manualLayout>
          <c:layoutTarget val="inner"/>
          <c:xMode val="edge"/>
          <c:yMode val="edge"/>
          <c:x val="6.4349404221146253E-2"/>
          <c:y val="0.276835116253702"/>
          <c:w val="0.9299923306305401"/>
          <c:h val="0.54317875314919628"/>
        </c:manualLayout>
      </c:layout>
      <c:barChart>
        <c:barDir val="col"/>
        <c:grouping val="clustered"/>
        <c:varyColors val="0"/>
        <c:ser>
          <c:idx val="0"/>
          <c:order val="0"/>
          <c:tx>
            <c:strRef>
              <c:f>bquxjob_34354490_18822f4be2c!$B$1</c:f>
              <c:strCache>
                <c:ptCount val="1"/>
                <c:pt idx="0">
                  <c:v>Number_of_Babys</c:v>
                </c:pt>
              </c:strCache>
            </c:strRef>
          </c:tx>
          <c:spPr>
            <a:solidFill>
              <a:schemeClr val="accent5">
                <a:shade val="76000"/>
                <a:alpha val="70000"/>
              </a:schemeClr>
            </a:solidFill>
            <a:ln>
              <a:noFill/>
            </a:ln>
            <a:effectLst/>
          </c:spPr>
          <c:invertIfNegative val="0"/>
          <c:cat>
            <c:numRef>
              <c:f>bquxjob_34354490_18822f4be2c!$A$2:$A$41</c:f>
              <c:numCache>
                <c:formatCode>General</c:formatCode>
                <c:ptCount val="40"/>
                <c:pt idx="0">
                  <c:v>2008</c:v>
                </c:pt>
                <c:pt idx="1">
                  <c:v>2007</c:v>
                </c:pt>
                <c:pt idx="2">
                  <c:v>2006</c:v>
                </c:pt>
                <c:pt idx="3">
                  <c:v>2005</c:v>
                </c:pt>
                <c:pt idx="4">
                  <c:v>2004</c:v>
                </c:pt>
                <c:pt idx="5">
                  <c:v>2003</c:v>
                </c:pt>
                <c:pt idx="6">
                  <c:v>2002</c:v>
                </c:pt>
                <c:pt idx="7">
                  <c:v>2001</c:v>
                </c:pt>
                <c:pt idx="8">
                  <c:v>2000</c:v>
                </c:pt>
                <c:pt idx="9">
                  <c:v>1999</c:v>
                </c:pt>
                <c:pt idx="10">
                  <c:v>1998</c:v>
                </c:pt>
                <c:pt idx="11">
                  <c:v>1997</c:v>
                </c:pt>
                <c:pt idx="12">
                  <c:v>1996</c:v>
                </c:pt>
                <c:pt idx="13">
                  <c:v>1995</c:v>
                </c:pt>
                <c:pt idx="14">
                  <c:v>1994</c:v>
                </c:pt>
                <c:pt idx="15">
                  <c:v>1993</c:v>
                </c:pt>
                <c:pt idx="16">
                  <c:v>1992</c:v>
                </c:pt>
                <c:pt idx="17">
                  <c:v>1991</c:v>
                </c:pt>
                <c:pt idx="18">
                  <c:v>1990</c:v>
                </c:pt>
                <c:pt idx="19">
                  <c:v>1989</c:v>
                </c:pt>
                <c:pt idx="20">
                  <c:v>1988</c:v>
                </c:pt>
                <c:pt idx="21">
                  <c:v>1987</c:v>
                </c:pt>
                <c:pt idx="22">
                  <c:v>1986</c:v>
                </c:pt>
                <c:pt idx="23">
                  <c:v>1985</c:v>
                </c:pt>
                <c:pt idx="24">
                  <c:v>1984</c:v>
                </c:pt>
                <c:pt idx="25">
                  <c:v>1983</c:v>
                </c:pt>
                <c:pt idx="26">
                  <c:v>1982</c:v>
                </c:pt>
                <c:pt idx="27">
                  <c:v>1981</c:v>
                </c:pt>
                <c:pt idx="28">
                  <c:v>1980</c:v>
                </c:pt>
                <c:pt idx="29">
                  <c:v>1979</c:v>
                </c:pt>
                <c:pt idx="30">
                  <c:v>1978</c:v>
                </c:pt>
                <c:pt idx="31">
                  <c:v>1977</c:v>
                </c:pt>
                <c:pt idx="32">
                  <c:v>1976</c:v>
                </c:pt>
                <c:pt idx="33">
                  <c:v>1975</c:v>
                </c:pt>
                <c:pt idx="34">
                  <c:v>1974</c:v>
                </c:pt>
                <c:pt idx="35">
                  <c:v>1973</c:v>
                </c:pt>
                <c:pt idx="36">
                  <c:v>1972</c:v>
                </c:pt>
                <c:pt idx="37">
                  <c:v>1971</c:v>
                </c:pt>
                <c:pt idx="38">
                  <c:v>1970</c:v>
                </c:pt>
                <c:pt idx="39">
                  <c:v>1969</c:v>
                </c:pt>
              </c:numCache>
            </c:numRef>
          </c:cat>
          <c:val>
            <c:numRef>
              <c:f>bquxjob_34354490_18822f4be2c!$B$2:$B$41</c:f>
              <c:numCache>
                <c:formatCode>General</c:formatCode>
                <c:ptCount val="40"/>
                <c:pt idx="0">
                  <c:v>679671</c:v>
                </c:pt>
                <c:pt idx="1">
                  <c:v>689294</c:v>
                </c:pt>
                <c:pt idx="2">
                  <c:v>682338</c:v>
                </c:pt>
                <c:pt idx="3">
                  <c:v>660245</c:v>
                </c:pt>
                <c:pt idx="4">
                  <c:v>250000</c:v>
                </c:pt>
                <c:pt idx="5">
                  <c:v>246899</c:v>
                </c:pt>
                <c:pt idx="6">
                  <c:v>241959</c:v>
                </c:pt>
                <c:pt idx="7">
                  <c:v>242059</c:v>
                </c:pt>
                <c:pt idx="8">
                  <c:v>242935</c:v>
                </c:pt>
                <c:pt idx="9">
                  <c:v>235961</c:v>
                </c:pt>
                <c:pt idx="10">
                  <c:v>234760</c:v>
                </c:pt>
                <c:pt idx="11">
                  <c:v>231584</c:v>
                </c:pt>
                <c:pt idx="12">
                  <c:v>235379</c:v>
                </c:pt>
                <c:pt idx="13">
                  <c:v>252518</c:v>
                </c:pt>
                <c:pt idx="14">
                  <c:v>259384</c:v>
                </c:pt>
                <c:pt idx="15">
                  <c:v>263359</c:v>
                </c:pt>
                <c:pt idx="16">
                  <c:v>267283</c:v>
                </c:pt>
                <c:pt idx="17">
                  <c:v>272215</c:v>
                </c:pt>
                <c:pt idx="18">
                  <c:v>275585</c:v>
                </c:pt>
                <c:pt idx="19">
                  <c:v>266268</c:v>
                </c:pt>
                <c:pt idx="20">
                  <c:v>254380</c:v>
                </c:pt>
                <c:pt idx="21">
                  <c:v>245197</c:v>
                </c:pt>
                <c:pt idx="22">
                  <c:v>238531</c:v>
                </c:pt>
                <c:pt idx="23">
                  <c:v>237913</c:v>
                </c:pt>
                <c:pt idx="24">
                  <c:v>181132</c:v>
                </c:pt>
                <c:pt idx="25">
                  <c:v>178459</c:v>
                </c:pt>
                <c:pt idx="26">
                  <c:v>179188</c:v>
                </c:pt>
                <c:pt idx="27">
                  <c:v>176442</c:v>
                </c:pt>
                <c:pt idx="28">
                  <c:v>174815</c:v>
                </c:pt>
                <c:pt idx="29">
                  <c:v>165047</c:v>
                </c:pt>
                <c:pt idx="30">
                  <c:v>150370</c:v>
                </c:pt>
                <c:pt idx="31">
                  <c:v>148416</c:v>
                </c:pt>
                <c:pt idx="32">
                  <c:v>136042</c:v>
                </c:pt>
                <c:pt idx="33">
                  <c:v>131343</c:v>
                </c:pt>
                <c:pt idx="34">
                  <c:v>130128</c:v>
                </c:pt>
                <c:pt idx="35">
                  <c:v>110605</c:v>
                </c:pt>
                <c:pt idx="36">
                  <c:v>108242</c:v>
                </c:pt>
                <c:pt idx="37">
                  <c:v>105839</c:v>
                </c:pt>
                <c:pt idx="38">
                  <c:v>111305</c:v>
                </c:pt>
                <c:pt idx="39">
                  <c:v>106910</c:v>
                </c:pt>
              </c:numCache>
            </c:numRef>
          </c:val>
          <c:extLst>
            <c:ext xmlns:c16="http://schemas.microsoft.com/office/drawing/2014/chart" uri="{C3380CC4-5D6E-409C-BE32-E72D297353CC}">
              <c16:uniqueId val="{00000000-CEF2-4EB0-8E5B-225B78EFEF63}"/>
            </c:ext>
          </c:extLst>
        </c:ser>
        <c:ser>
          <c:idx val="1"/>
          <c:order val="1"/>
          <c:tx>
            <c:strRef>
              <c:f>bquxjob_34354490_18822f4be2c!$C$1</c:f>
              <c:strCache>
                <c:ptCount val="1"/>
                <c:pt idx="0">
                  <c:v>avg_weight_kg</c:v>
                </c:pt>
              </c:strCache>
            </c:strRef>
          </c:tx>
          <c:spPr>
            <a:solidFill>
              <a:schemeClr val="accent5">
                <a:tint val="77000"/>
                <a:alpha val="70000"/>
              </a:schemeClr>
            </a:solidFill>
            <a:ln>
              <a:noFill/>
            </a:ln>
            <a:effectLst/>
          </c:spPr>
          <c:invertIfNegative val="0"/>
          <c:cat>
            <c:numRef>
              <c:f>bquxjob_34354490_18822f4be2c!$A$2:$A$41</c:f>
              <c:numCache>
                <c:formatCode>General</c:formatCode>
                <c:ptCount val="40"/>
                <c:pt idx="0">
                  <c:v>2008</c:v>
                </c:pt>
                <c:pt idx="1">
                  <c:v>2007</c:v>
                </c:pt>
                <c:pt idx="2">
                  <c:v>2006</c:v>
                </c:pt>
                <c:pt idx="3">
                  <c:v>2005</c:v>
                </c:pt>
                <c:pt idx="4">
                  <c:v>2004</c:v>
                </c:pt>
                <c:pt idx="5">
                  <c:v>2003</c:v>
                </c:pt>
                <c:pt idx="6">
                  <c:v>2002</c:v>
                </c:pt>
                <c:pt idx="7">
                  <c:v>2001</c:v>
                </c:pt>
                <c:pt idx="8">
                  <c:v>2000</c:v>
                </c:pt>
                <c:pt idx="9">
                  <c:v>1999</c:v>
                </c:pt>
                <c:pt idx="10">
                  <c:v>1998</c:v>
                </c:pt>
                <c:pt idx="11">
                  <c:v>1997</c:v>
                </c:pt>
                <c:pt idx="12">
                  <c:v>1996</c:v>
                </c:pt>
                <c:pt idx="13">
                  <c:v>1995</c:v>
                </c:pt>
                <c:pt idx="14">
                  <c:v>1994</c:v>
                </c:pt>
                <c:pt idx="15">
                  <c:v>1993</c:v>
                </c:pt>
                <c:pt idx="16">
                  <c:v>1992</c:v>
                </c:pt>
                <c:pt idx="17">
                  <c:v>1991</c:v>
                </c:pt>
                <c:pt idx="18">
                  <c:v>1990</c:v>
                </c:pt>
                <c:pt idx="19">
                  <c:v>1989</c:v>
                </c:pt>
                <c:pt idx="20">
                  <c:v>1988</c:v>
                </c:pt>
                <c:pt idx="21">
                  <c:v>1987</c:v>
                </c:pt>
                <c:pt idx="22">
                  <c:v>1986</c:v>
                </c:pt>
                <c:pt idx="23">
                  <c:v>1985</c:v>
                </c:pt>
                <c:pt idx="24">
                  <c:v>1984</c:v>
                </c:pt>
                <c:pt idx="25">
                  <c:v>1983</c:v>
                </c:pt>
                <c:pt idx="26">
                  <c:v>1982</c:v>
                </c:pt>
                <c:pt idx="27">
                  <c:v>1981</c:v>
                </c:pt>
                <c:pt idx="28">
                  <c:v>1980</c:v>
                </c:pt>
                <c:pt idx="29">
                  <c:v>1979</c:v>
                </c:pt>
                <c:pt idx="30">
                  <c:v>1978</c:v>
                </c:pt>
                <c:pt idx="31">
                  <c:v>1977</c:v>
                </c:pt>
                <c:pt idx="32">
                  <c:v>1976</c:v>
                </c:pt>
                <c:pt idx="33">
                  <c:v>1975</c:v>
                </c:pt>
                <c:pt idx="34">
                  <c:v>1974</c:v>
                </c:pt>
                <c:pt idx="35">
                  <c:v>1973</c:v>
                </c:pt>
                <c:pt idx="36">
                  <c:v>1972</c:v>
                </c:pt>
                <c:pt idx="37">
                  <c:v>1971</c:v>
                </c:pt>
                <c:pt idx="38">
                  <c:v>1970</c:v>
                </c:pt>
                <c:pt idx="39">
                  <c:v>1969</c:v>
                </c:pt>
              </c:numCache>
            </c:numRef>
          </c:cat>
          <c:val>
            <c:numRef>
              <c:f>bquxjob_34354490_18822f4be2c!$C$2:$C$41</c:f>
              <c:numCache>
                <c:formatCode>General</c:formatCode>
                <c:ptCount val="40"/>
                <c:pt idx="0">
                  <c:v>3.26</c:v>
                </c:pt>
                <c:pt idx="1">
                  <c:v>3.26</c:v>
                </c:pt>
                <c:pt idx="2">
                  <c:v>3.27</c:v>
                </c:pt>
                <c:pt idx="3">
                  <c:v>3.27</c:v>
                </c:pt>
                <c:pt idx="4">
                  <c:v>3.28</c:v>
                </c:pt>
                <c:pt idx="5">
                  <c:v>3.29</c:v>
                </c:pt>
                <c:pt idx="6">
                  <c:v>3.3</c:v>
                </c:pt>
                <c:pt idx="7">
                  <c:v>3.31</c:v>
                </c:pt>
                <c:pt idx="8">
                  <c:v>3.32</c:v>
                </c:pt>
                <c:pt idx="9">
                  <c:v>3.32</c:v>
                </c:pt>
                <c:pt idx="10">
                  <c:v>3.32</c:v>
                </c:pt>
                <c:pt idx="11">
                  <c:v>3.32</c:v>
                </c:pt>
                <c:pt idx="12">
                  <c:v>3.32</c:v>
                </c:pt>
                <c:pt idx="13">
                  <c:v>3.33</c:v>
                </c:pt>
                <c:pt idx="14">
                  <c:v>3.33</c:v>
                </c:pt>
                <c:pt idx="15">
                  <c:v>3.33</c:v>
                </c:pt>
                <c:pt idx="16">
                  <c:v>3.34</c:v>
                </c:pt>
                <c:pt idx="17">
                  <c:v>3.34</c:v>
                </c:pt>
                <c:pt idx="18">
                  <c:v>3.34</c:v>
                </c:pt>
                <c:pt idx="19">
                  <c:v>3.34</c:v>
                </c:pt>
                <c:pt idx="20">
                  <c:v>3.35</c:v>
                </c:pt>
                <c:pt idx="21">
                  <c:v>3.34</c:v>
                </c:pt>
                <c:pt idx="22">
                  <c:v>3.35</c:v>
                </c:pt>
                <c:pt idx="23">
                  <c:v>3.35</c:v>
                </c:pt>
                <c:pt idx="24">
                  <c:v>3.35</c:v>
                </c:pt>
                <c:pt idx="25">
                  <c:v>3.34</c:v>
                </c:pt>
                <c:pt idx="26">
                  <c:v>3.34</c:v>
                </c:pt>
                <c:pt idx="27">
                  <c:v>3.34</c:v>
                </c:pt>
                <c:pt idx="28">
                  <c:v>3.34</c:v>
                </c:pt>
                <c:pt idx="29">
                  <c:v>3.33</c:v>
                </c:pt>
                <c:pt idx="30">
                  <c:v>3.32</c:v>
                </c:pt>
                <c:pt idx="31">
                  <c:v>3.33</c:v>
                </c:pt>
                <c:pt idx="32">
                  <c:v>3.32</c:v>
                </c:pt>
                <c:pt idx="33">
                  <c:v>3.3</c:v>
                </c:pt>
                <c:pt idx="34">
                  <c:v>3.3</c:v>
                </c:pt>
                <c:pt idx="35">
                  <c:v>3.29</c:v>
                </c:pt>
                <c:pt idx="36">
                  <c:v>3.29</c:v>
                </c:pt>
                <c:pt idx="37">
                  <c:v>3.29</c:v>
                </c:pt>
                <c:pt idx="38">
                  <c:v>3.28</c:v>
                </c:pt>
                <c:pt idx="39">
                  <c:v>3.27</c:v>
                </c:pt>
              </c:numCache>
            </c:numRef>
          </c:val>
          <c:extLst>
            <c:ext xmlns:c16="http://schemas.microsoft.com/office/drawing/2014/chart" uri="{C3380CC4-5D6E-409C-BE32-E72D297353CC}">
              <c16:uniqueId val="{00000001-CEF2-4EB0-8E5B-225B78EFEF63}"/>
            </c:ext>
          </c:extLst>
        </c:ser>
        <c:dLbls>
          <c:showLegendKey val="0"/>
          <c:showVal val="0"/>
          <c:showCatName val="0"/>
          <c:showSerName val="0"/>
          <c:showPercent val="0"/>
          <c:showBubbleSize val="0"/>
        </c:dLbls>
        <c:gapWidth val="80"/>
        <c:overlap val="25"/>
        <c:axId val="618534944"/>
        <c:axId val="618533304"/>
      </c:barChart>
      <c:catAx>
        <c:axId val="618534944"/>
        <c:scaling>
          <c:orientation val="minMax"/>
        </c:scaling>
        <c:delete val="0"/>
        <c:axPos val="b"/>
        <c:numFmt formatCode="General" sourceLinked="1"/>
        <c:majorTickMark val="none"/>
        <c:minorTickMark val="none"/>
        <c:tickLblPos val="nextTo"/>
        <c:spPr>
          <a:noFill/>
          <a:ln w="15875" cap="flat" cmpd="sng" algn="ctr">
            <a:solidFill>
              <a:schemeClr val="bg2">
                <a:lumMod val="50000"/>
                <a:alpha val="95000"/>
              </a:schemeClr>
            </a:solidFill>
            <a:round/>
          </a:ln>
          <a:effectLst/>
        </c:spPr>
        <c:txPr>
          <a:bodyPr rot="-60000000" spcFirstLastPara="1" vertOverflow="ellipsis" vert="horz" wrap="square" anchor="t" anchorCtr="0"/>
          <a:lstStyle/>
          <a:p>
            <a:pPr>
              <a:defRPr sz="900" b="0" i="0" u="none" strike="noStrike" kern="1200" cap="none" spc="20" normalizeH="0" baseline="0">
                <a:solidFill>
                  <a:schemeClr val="bg1"/>
                </a:solidFill>
                <a:latin typeface="+mn-lt"/>
                <a:ea typeface="+mn-ea"/>
                <a:cs typeface="+mn-cs"/>
              </a:defRPr>
            </a:pPr>
            <a:endParaRPr lang="en-US"/>
          </a:p>
        </c:txPr>
        <c:crossAx val="618533304"/>
        <c:crosses val="autoZero"/>
        <c:auto val="1"/>
        <c:lblAlgn val="ctr"/>
        <c:lblOffset val="100"/>
        <c:noMultiLvlLbl val="0"/>
      </c:catAx>
      <c:valAx>
        <c:axId val="618533304"/>
        <c:scaling>
          <c:orientation val="minMax"/>
        </c:scaling>
        <c:delete val="0"/>
        <c:axPos val="l"/>
        <c:majorGridlines>
          <c:spPr>
            <a:ln w="9525" cap="flat" cmpd="sng" algn="ctr">
              <a:solidFill>
                <a:schemeClr val="tx1">
                  <a:lumMod val="7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spc="20" baseline="0">
                <a:solidFill>
                  <a:schemeClr val="bg1"/>
                </a:solidFill>
                <a:latin typeface="+mn-lt"/>
                <a:ea typeface="+mn-ea"/>
                <a:cs typeface="+mn-cs"/>
              </a:defRPr>
            </a:pPr>
            <a:endParaRPr lang="en-US"/>
          </a:p>
        </c:txPr>
        <c:crossAx val="618534944"/>
        <c:crosses val="autoZero"/>
        <c:crossBetween val="between"/>
      </c:valAx>
      <c:spPr>
        <a:noFill/>
        <a:ln>
          <a:noFill/>
        </a:ln>
        <a:effectLst/>
      </c:spPr>
    </c:plotArea>
    <c:legend>
      <c:legendPos val="b"/>
      <c:layout>
        <c:manualLayout>
          <c:xMode val="edge"/>
          <c:yMode val="edge"/>
          <c:x val="0.3635932963655007"/>
          <c:y val="0.1620001290634091"/>
          <c:w val="0.2550818844152985"/>
          <c:h val="8.0849708935806675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legend>
    <c:plotVisOnly val="1"/>
    <c:dispBlanksAs val="gap"/>
    <c:showDLblsOverMax val="0"/>
  </c:chart>
  <c:spPr>
    <a:noFill/>
    <a:ln>
      <a:noFill/>
    </a:ln>
    <a:effectLst/>
  </c:spPr>
  <c:txPr>
    <a:bodyPr/>
    <a:lstStyle/>
    <a:p>
      <a:pPr>
        <a:defRPr>
          <a:solidFill>
            <a:schemeClr val="bg1"/>
          </a:solidFill>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5"/>
    </mc:Choice>
    <mc:Fallback>
      <c:style val="5"/>
    </mc:Fallback>
  </mc:AlternateContent>
  <c:chart>
    <c:title>
      <c:tx>
        <c:rich>
          <a:bodyPr rot="0" spcFirstLastPara="1" vertOverflow="ellipsis" vert="horz" wrap="square" anchor="ctr" anchorCtr="1"/>
          <a:lstStyle/>
          <a:p>
            <a:pPr>
              <a:defRPr sz="1400" b="0" i="0" u="none" strike="noStrike" kern="1200" spc="0" baseline="0">
                <a:solidFill>
                  <a:schemeClr val="bg1"/>
                </a:solidFill>
                <a:latin typeface="+mn-lt"/>
                <a:ea typeface="+mn-ea"/>
                <a:cs typeface="+mn-cs"/>
              </a:defRPr>
            </a:pPr>
            <a:r>
              <a:rPr lang="en-US" sz="1800" baseline="0"/>
              <a:t>MONTH - BIRTH</a:t>
            </a:r>
          </a:p>
        </c:rich>
      </c:tx>
      <c:layout>
        <c:manualLayout>
          <c:xMode val="edge"/>
          <c:yMode val="edge"/>
          <c:x val="0.41682983320552924"/>
          <c:y val="1.6486344568495893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bg1"/>
              </a:solidFill>
              <a:latin typeface="+mn-lt"/>
              <a:ea typeface="+mn-ea"/>
              <a:cs typeface="+mn-cs"/>
            </a:defRPr>
          </a:pPr>
          <a:endParaRPr lang="en-US"/>
        </a:p>
      </c:txPr>
    </c:title>
    <c:autoTitleDeleted val="0"/>
    <c:plotArea>
      <c:layout/>
      <c:barChart>
        <c:barDir val="bar"/>
        <c:grouping val="stacked"/>
        <c:varyColors val="0"/>
        <c:ser>
          <c:idx val="0"/>
          <c:order val="0"/>
          <c:tx>
            <c:strRef>
              <c:f>bquxjob_12ff7e6b_1882318dca0!$B$1</c:f>
              <c:strCache>
                <c:ptCount val="1"/>
                <c:pt idx="0">
                  <c:v>Number_of_Babys</c:v>
                </c:pt>
              </c:strCache>
            </c:strRef>
          </c:tx>
          <c:spPr>
            <a:solidFill>
              <a:schemeClr val="accent3">
                <a:shade val="76000"/>
              </a:schemeClr>
            </a:solidFill>
            <a:ln>
              <a:noFill/>
            </a:ln>
            <a:effectLst/>
          </c:spPr>
          <c:invertIfNegative val="0"/>
          <c:cat>
            <c:numRef>
              <c:f>bquxjob_12ff7e6b_1882318dca0!$A$2:$A$13</c:f>
              <c:numCache>
                <c:formatCode>General</c:formatCode>
                <c:ptCount val="12"/>
                <c:pt idx="0">
                  <c:v>12</c:v>
                </c:pt>
                <c:pt idx="1">
                  <c:v>11</c:v>
                </c:pt>
                <c:pt idx="2">
                  <c:v>10</c:v>
                </c:pt>
                <c:pt idx="3">
                  <c:v>9</c:v>
                </c:pt>
                <c:pt idx="4">
                  <c:v>8</c:v>
                </c:pt>
                <c:pt idx="5">
                  <c:v>7</c:v>
                </c:pt>
                <c:pt idx="6">
                  <c:v>6</c:v>
                </c:pt>
                <c:pt idx="7">
                  <c:v>5</c:v>
                </c:pt>
                <c:pt idx="8">
                  <c:v>4</c:v>
                </c:pt>
                <c:pt idx="9">
                  <c:v>3</c:v>
                </c:pt>
                <c:pt idx="10">
                  <c:v>2</c:v>
                </c:pt>
                <c:pt idx="11">
                  <c:v>1</c:v>
                </c:pt>
              </c:numCache>
            </c:numRef>
          </c:cat>
          <c:val>
            <c:numRef>
              <c:f>bquxjob_12ff7e6b_1882318dca0!$B$2:$B$13</c:f>
              <c:numCache>
                <c:formatCode>General</c:formatCode>
                <c:ptCount val="12"/>
                <c:pt idx="0">
                  <c:v>837607</c:v>
                </c:pt>
                <c:pt idx="1">
                  <c:v>807045</c:v>
                </c:pt>
                <c:pt idx="2">
                  <c:v>855062</c:v>
                </c:pt>
                <c:pt idx="3">
                  <c:v>875956</c:v>
                </c:pt>
                <c:pt idx="4">
                  <c:v>893353</c:v>
                </c:pt>
                <c:pt idx="5">
                  <c:v>875235</c:v>
                </c:pt>
                <c:pt idx="6">
                  <c:v>822405</c:v>
                </c:pt>
                <c:pt idx="7">
                  <c:v>830935</c:v>
                </c:pt>
                <c:pt idx="8">
                  <c:v>795145</c:v>
                </c:pt>
                <c:pt idx="9">
                  <c:v>833127</c:v>
                </c:pt>
                <c:pt idx="10">
                  <c:v>758781</c:v>
                </c:pt>
                <c:pt idx="11">
                  <c:v>815349</c:v>
                </c:pt>
              </c:numCache>
            </c:numRef>
          </c:val>
          <c:extLst>
            <c:ext xmlns:c16="http://schemas.microsoft.com/office/drawing/2014/chart" uri="{C3380CC4-5D6E-409C-BE32-E72D297353CC}">
              <c16:uniqueId val="{00000000-4F53-44C6-AE3F-A4FCA431D3E1}"/>
            </c:ext>
          </c:extLst>
        </c:ser>
        <c:ser>
          <c:idx val="1"/>
          <c:order val="1"/>
          <c:tx>
            <c:strRef>
              <c:f>bquxjob_12ff7e6b_1882318dca0!$C$1</c:f>
              <c:strCache>
                <c:ptCount val="1"/>
                <c:pt idx="0">
                  <c:v>avg_weight_kg</c:v>
                </c:pt>
              </c:strCache>
            </c:strRef>
          </c:tx>
          <c:spPr>
            <a:solidFill>
              <a:schemeClr val="accent3">
                <a:tint val="77000"/>
              </a:schemeClr>
            </a:solidFill>
            <a:ln>
              <a:noFill/>
            </a:ln>
            <a:effectLst/>
          </c:spPr>
          <c:invertIfNegative val="0"/>
          <c:cat>
            <c:numRef>
              <c:f>bquxjob_12ff7e6b_1882318dca0!$A$2:$A$13</c:f>
              <c:numCache>
                <c:formatCode>General</c:formatCode>
                <c:ptCount val="12"/>
                <c:pt idx="0">
                  <c:v>12</c:v>
                </c:pt>
                <c:pt idx="1">
                  <c:v>11</c:v>
                </c:pt>
                <c:pt idx="2">
                  <c:v>10</c:v>
                </c:pt>
                <c:pt idx="3">
                  <c:v>9</c:v>
                </c:pt>
                <c:pt idx="4">
                  <c:v>8</c:v>
                </c:pt>
                <c:pt idx="5">
                  <c:v>7</c:v>
                </c:pt>
                <c:pt idx="6">
                  <c:v>6</c:v>
                </c:pt>
                <c:pt idx="7">
                  <c:v>5</c:v>
                </c:pt>
                <c:pt idx="8">
                  <c:v>4</c:v>
                </c:pt>
                <c:pt idx="9">
                  <c:v>3</c:v>
                </c:pt>
                <c:pt idx="10">
                  <c:v>2</c:v>
                </c:pt>
                <c:pt idx="11">
                  <c:v>1</c:v>
                </c:pt>
              </c:numCache>
            </c:numRef>
          </c:cat>
          <c:val>
            <c:numRef>
              <c:f>bquxjob_12ff7e6b_1882318dca0!$C$2:$C$13</c:f>
              <c:numCache>
                <c:formatCode>General</c:formatCode>
                <c:ptCount val="12"/>
                <c:pt idx="0">
                  <c:v>3.3</c:v>
                </c:pt>
                <c:pt idx="1">
                  <c:v>3.3</c:v>
                </c:pt>
                <c:pt idx="2">
                  <c:v>3.3</c:v>
                </c:pt>
                <c:pt idx="3">
                  <c:v>3.31</c:v>
                </c:pt>
                <c:pt idx="4">
                  <c:v>3.3</c:v>
                </c:pt>
                <c:pt idx="5">
                  <c:v>3.3</c:v>
                </c:pt>
                <c:pt idx="6">
                  <c:v>3.31</c:v>
                </c:pt>
                <c:pt idx="7">
                  <c:v>3.32</c:v>
                </c:pt>
                <c:pt idx="8">
                  <c:v>3.32</c:v>
                </c:pt>
                <c:pt idx="9">
                  <c:v>3.32</c:v>
                </c:pt>
                <c:pt idx="10">
                  <c:v>3.31</c:v>
                </c:pt>
                <c:pt idx="11">
                  <c:v>3.3</c:v>
                </c:pt>
              </c:numCache>
            </c:numRef>
          </c:val>
          <c:extLst>
            <c:ext xmlns:c16="http://schemas.microsoft.com/office/drawing/2014/chart" uri="{C3380CC4-5D6E-409C-BE32-E72D297353CC}">
              <c16:uniqueId val="{00000001-4F53-44C6-AE3F-A4FCA431D3E1}"/>
            </c:ext>
          </c:extLst>
        </c:ser>
        <c:dLbls>
          <c:showLegendKey val="0"/>
          <c:showVal val="0"/>
          <c:showCatName val="0"/>
          <c:showSerName val="0"/>
          <c:showPercent val="0"/>
          <c:showBubbleSize val="0"/>
        </c:dLbls>
        <c:gapWidth val="150"/>
        <c:overlap val="100"/>
        <c:axId val="589168152"/>
        <c:axId val="589169464"/>
      </c:barChart>
      <c:catAx>
        <c:axId val="589168152"/>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10" b="0" i="0" u="none" strike="noStrike" kern="1200" baseline="0">
                <a:solidFill>
                  <a:schemeClr val="bg1"/>
                </a:solidFill>
                <a:latin typeface="+mn-lt"/>
                <a:ea typeface="+mn-ea"/>
                <a:cs typeface="+mn-cs"/>
              </a:defRPr>
            </a:pPr>
            <a:endParaRPr lang="en-US"/>
          </a:p>
        </c:txPr>
        <c:crossAx val="589169464"/>
        <c:crosses val="autoZero"/>
        <c:auto val="1"/>
        <c:lblAlgn val="ctr"/>
        <c:lblOffset val="100"/>
        <c:noMultiLvlLbl val="0"/>
      </c:catAx>
      <c:valAx>
        <c:axId val="589169464"/>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crossAx val="589168152"/>
        <c:crosses val="autoZero"/>
        <c:crossBetween val="between"/>
      </c:valAx>
      <c:dTable>
        <c:showHorzBorder val="1"/>
        <c:showVertBorder val="1"/>
        <c:showOutline val="1"/>
        <c:showKeys val="1"/>
        <c:spPr>
          <a:noFill/>
          <a:ln w="9525" cap="flat" cmpd="sng" algn="ctr">
            <a:solidFill>
              <a:schemeClr val="bg2">
                <a:lumMod val="50000"/>
              </a:schemeClr>
            </a:solidFill>
            <a:round/>
          </a:ln>
          <a:effectLst/>
        </c:spPr>
        <c:txPr>
          <a:bodyPr rot="0" spcFirstLastPara="1" vertOverflow="ellipsis" vert="horz" wrap="square" anchor="ctr" anchorCtr="1"/>
          <a:lstStyle/>
          <a:p>
            <a:pPr rtl="0">
              <a:defRPr sz="900" b="0" i="0" u="none" strike="noStrike" kern="1200" baseline="0">
                <a:solidFill>
                  <a:schemeClr val="bg1"/>
                </a:solidFill>
                <a:latin typeface="+mn-lt"/>
                <a:ea typeface="+mn-ea"/>
                <a:cs typeface="+mn-cs"/>
              </a:defRPr>
            </a:pPr>
            <a:endParaRPr lang="en-US"/>
          </a:p>
        </c:txPr>
      </c:dTable>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legend>
    <c:plotVisOnly val="1"/>
    <c:dispBlanksAs val="gap"/>
    <c:showDLblsOverMax val="0"/>
  </c:chart>
  <c:spPr>
    <a:noFill/>
    <a:ln>
      <a:noFill/>
    </a:ln>
    <a:effectLst/>
  </c:spPr>
  <c:txPr>
    <a:bodyPr/>
    <a:lstStyle/>
    <a:p>
      <a:pPr>
        <a:defRPr>
          <a:solidFill>
            <a:schemeClr val="bg1"/>
          </a:solidFill>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6"/>
    </mc:Choice>
    <mc:Fallback>
      <c:style val="6"/>
    </mc:Fallback>
  </mc:AlternateContent>
  <c:chart>
    <c:title>
      <c:tx>
        <c:rich>
          <a:bodyPr rot="0" spcFirstLastPara="1" vertOverflow="ellipsis" vert="horz" wrap="square" anchor="ctr" anchorCtr="1"/>
          <a:lstStyle/>
          <a:p>
            <a:pPr>
              <a:defRPr sz="2200" b="1" i="0" u="none" strike="noStrike" kern="1200" baseline="0">
                <a:solidFill>
                  <a:schemeClr val="bg1">
                    <a:lumMod val="75000"/>
                    <a:lumOff val="25000"/>
                  </a:schemeClr>
                </a:solidFill>
                <a:latin typeface="+mn-lt"/>
                <a:ea typeface="+mn-ea"/>
                <a:cs typeface="+mn-cs"/>
              </a:defRPr>
            </a:pPr>
            <a:r>
              <a:rPr lang="en-US" sz="2200" b="1" baseline="0">
                <a:solidFill>
                  <a:schemeClr val="bg1">
                    <a:lumMod val="75000"/>
                    <a:lumOff val="25000"/>
                  </a:schemeClr>
                </a:solidFill>
              </a:rPr>
              <a:t>GESTATION WEEK</a:t>
            </a:r>
          </a:p>
        </c:rich>
      </c:tx>
      <c:overlay val="0"/>
      <c:spPr>
        <a:noFill/>
        <a:ln>
          <a:noFill/>
        </a:ln>
        <a:effectLst/>
      </c:spPr>
      <c:txPr>
        <a:bodyPr rot="0" spcFirstLastPara="1" vertOverflow="ellipsis" vert="horz" wrap="square" anchor="ctr" anchorCtr="1"/>
        <a:lstStyle/>
        <a:p>
          <a:pPr>
            <a:defRPr sz="2200" b="1" i="0" u="none" strike="noStrike" kern="1200" baseline="0">
              <a:solidFill>
                <a:schemeClr val="bg1">
                  <a:lumMod val="75000"/>
                  <a:lumOff val="25000"/>
                </a:schemeClr>
              </a:solidFill>
              <a:latin typeface="+mn-lt"/>
              <a:ea typeface="+mn-ea"/>
              <a:cs typeface="+mn-cs"/>
            </a:defRPr>
          </a:pPr>
          <a:endParaRPr lang="en-US"/>
        </a:p>
      </c:txPr>
    </c:title>
    <c:autoTitleDeleted val="0"/>
    <c:plotArea>
      <c:layout/>
      <c:barChart>
        <c:barDir val="bar"/>
        <c:grouping val="clustered"/>
        <c:varyColors val="0"/>
        <c:ser>
          <c:idx val="0"/>
          <c:order val="0"/>
          <c:tx>
            <c:strRef>
              <c:f>'gg1'!$B$1</c:f>
              <c:strCache>
                <c:ptCount val="1"/>
                <c:pt idx="0">
                  <c:v>AVG_APGAR</c:v>
                </c:pt>
              </c:strCache>
            </c:strRef>
          </c:tx>
          <c:spPr>
            <a:gradFill rotWithShape="1">
              <a:gsLst>
                <a:gs pos="0">
                  <a:schemeClr val="accent4">
                    <a:tint val="77000"/>
                    <a:satMod val="103000"/>
                    <a:lumMod val="102000"/>
                    <a:tint val="94000"/>
                  </a:schemeClr>
                </a:gs>
                <a:gs pos="50000">
                  <a:schemeClr val="accent4">
                    <a:tint val="77000"/>
                    <a:satMod val="110000"/>
                    <a:lumMod val="100000"/>
                    <a:shade val="100000"/>
                  </a:schemeClr>
                </a:gs>
                <a:gs pos="100000">
                  <a:schemeClr val="accent4">
                    <a:tint val="77000"/>
                    <a:lumMod val="99000"/>
                    <a:satMod val="120000"/>
                    <a:shade val="78000"/>
                  </a:schemeClr>
                </a:gs>
              </a:gsLst>
              <a:lin ang="5400000" scaled="0"/>
            </a:gradFill>
            <a:ln>
              <a:noFill/>
            </a:ln>
            <a:effectLst/>
          </c:spPr>
          <c:invertIfNegative val="0"/>
          <c:cat>
            <c:strRef>
              <c:f>'gg1'!$A$2:$A$6</c:f>
              <c:strCache>
                <c:ptCount val="5"/>
                <c:pt idx="0">
                  <c:v>gestation_weeks less than 28</c:v>
                </c:pt>
                <c:pt idx="1">
                  <c:v>gestation_weeks between 28 - 32</c:v>
                </c:pt>
                <c:pt idx="2">
                  <c:v>gestation_weeks between 32 - 36</c:v>
                </c:pt>
                <c:pt idx="3">
                  <c:v>gestation_weeks between 36 - 40</c:v>
                </c:pt>
                <c:pt idx="4">
                  <c:v>gestation_weeks greater than 40</c:v>
                </c:pt>
              </c:strCache>
            </c:strRef>
          </c:cat>
          <c:val>
            <c:numRef>
              <c:f>'gg1'!$B$2:$B$6</c:f>
              <c:numCache>
                <c:formatCode>General</c:formatCode>
                <c:ptCount val="5"/>
                <c:pt idx="0">
                  <c:v>6.27</c:v>
                </c:pt>
                <c:pt idx="1">
                  <c:v>8.23</c:v>
                </c:pt>
                <c:pt idx="2">
                  <c:v>8.7899999999999991</c:v>
                </c:pt>
                <c:pt idx="3">
                  <c:v>9.14</c:v>
                </c:pt>
                <c:pt idx="4">
                  <c:v>9.07</c:v>
                </c:pt>
              </c:numCache>
            </c:numRef>
          </c:val>
          <c:extLst>
            <c:ext xmlns:c16="http://schemas.microsoft.com/office/drawing/2014/chart" uri="{C3380CC4-5D6E-409C-BE32-E72D297353CC}">
              <c16:uniqueId val="{00000000-372E-4887-9089-5B2DED25AD4A}"/>
            </c:ext>
          </c:extLst>
        </c:ser>
        <c:ser>
          <c:idx val="1"/>
          <c:order val="1"/>
          <c:tx>
            <c:strRef>
              <c:f>'gg1'!$C$1</c:f>
              <c:strCache>
                <c:ptCount val="1"/>
                <c:pt idx="0">
                  <c:v>AVG_weight</c:v>
                </c:pt>
              </c:strCache>
            </c:strRef>
          </c:tx>
          <c:spPr>
            <a:gradFill rotWithShape="1">
              <a:gsLst>
                <a:gs pos="0">
                  <a:schemeClr val="accent4">
                    <a:shade val="76000"/>
                    <a:satMod val="103000"/>
                    <a:lumMod val="102000"/>
                    <a:tint val="94000"/>
                  </a:schemeClr>
                </a:gs>
                <a:gs pos="50000">
                  <a:schemeClr val="accent4">
                    <a:shade val="76000"/>
                    <a:satMod val="110000"/>
                    <a:lumMod val="100000"/>
                    <a:shade val="100000"/>
                  </a:schemeClr>
                </a:gs>
                <a:gs pos="100000">
                  <a:schemeClr val="accent4">
                    <a:shade val="76000"/>
                    <a:lumMod val="99000"/>
                    <a:satMod val="120000"/>
                    <a:shade val="78000"/>
                  </a:schemeClr>
                </a:gs>
              </a:gsLst>
              <a:lin ang="5400000" scaled="0"/>
            </a:gradFill>
            <a:ln>
              <a:noFill/>
            </a:ln>
            <a:effectLst/>
          </c:spPr>
          <c:invertIfNegative val="0"/>
          <c:cat>
            <c:strRef>
              <c:f>'gg1'!$A$2:$A$6</c:f>
              <c:strCache>
                <c:ptCount val="5"/>
                <c:pt idx="0">
                  <c:v>gestation_weeks less than 28</c:v>
                </c:pt>
                <c:pt idx="1">
                  <c:v>gestation_weeks between 28 - 32</c:v>
                </c:pt>
                <c:pt idx="2">
                  <c:v>gestation_weeks between 32 - 36</c:v>
                </c:pt>
                <c:pt idx="3">
                  <c:v>gestation_weeks between 36 - 40</c:v>
                </c:pt>
                <c:pt idx="4">
                  <c:v>gestation_weeks greater than 40</c:v>
                </c:pt>
              </c:strCache>
            </c:strRef>
          </c:cat>
          <c:val>
            <c:numRef>
              <c:f>'gg1'!$C$2:$C$6</c:f>
              <c:numCache>
                <c:formatCode>General</c:formatCode>
                <c:ptCount val="5"/>
                <c:pt idx="0">
                  <c:v>0.89</c:v>
                </c:pt>
                <c:pt idx="1">
                  <c:v>2.11</c:v>
                </c:pt>
                <c:pt idx="2">
                  <c:v>2.64</c:v>
                </c:pt>
                <c:pt idx="3">
                  <c:v>3.26</c:v>
                </c:pt>
                <c:pt idx="4">
                  <c:v>3.24</c:v>
                </c:pt>
              </c:numCache>
            </c:numRef>
          </c:val>
          <c:extLst>
            <c:ext xmlns:c16="http://schemas.microsoft.com/office/drawing/2014/chart" uri="{C3380CC4-5D6E-409C-BE32-E72D297353CC}">
              <c16:uniqueId val="{00000001-372E-4887-9089-5B2DED25AD4A}"/>
            </c:ext>
          </c:extLst>
        </c:ser>
        <c:dLbls>
          <c:showLegendKey val="0"/>
          <c:showVal val="0"/>
          <c:showCatName val="0"/>
          <c:showSerName val="0"/>
          <c:showPercent val="0"/>
          <c:showBubbleSize val="0"/>
        </c:dLbls>
        <c:gapWidth val="100"/>
        <c:axId val="665168680"/>
        <c:axId val="665171632"/>
      </c:barChart>
      <c:catAx>
        <c:axId val="665168680"/>
        <c:scaling>
          <c:orientation val="minMax"/>
        </c:scaling>
        <c:delete val="0"/>
        <c:axPos val="l"/>
        <c:numFmt formatCode="General" sourceLinked="1"/>
        <c:majorTickMark val="none"/>
        <c:minorTickMark val="none"/>
        <c:tickLblPos val="nextTo"/>
        <c:spPr>
          <a:noFill/>
          <a:ln w="9525" cap="flat" cmpd="sng" algn="ctr">
            <a:solidFill>
              <a:schemeClr val="tx2">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crossAx val="665171632"/>
        <c:crosses val="autoZero"/>
        <c:auto val="1"/>
        <c:lblAlgn val="ctr"/>
        <c:lblOffset val="100"/>
        <c:noMultiLvlLbl val="0"/>
      </c:catAx>
      <c:valAx>
        <c:axId val="665171632"/>
        <c:scaling>
          <c:orientation val="minMax"/>
        </c:scaling>
        <c:delete val="0"/>
        <c:axPos val="b"/>
        <c:majorGridlines>
          <c:spPr>
            <a:ln w="9525" cap="flat" cmpd="sng" algn="ctr">
              <a:solidFill>
                <a:schemeClr val="tx2">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crossAx val="66516868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legend>
    <c:plotVisOnly val="1"/>
    <c:dispBlanksAs val="gap"/>
    <c:showDLblsOverMax val="0"/>
  </c:chart>
  <c:spPr>
    <a:noFill/>
    <a:ln>
      <a:noFill/>
    </a:ln>
    <a:effectLst/>
  </c:spPr>
  <c:txPr>
    <a:bodyPr/>
    <a:lstStyle/>
    <a:p>
      <a:pPr>
        <a:defRPr>
          <a:solidFill>
            <a:schemeClr val="bg1"/>
          </a:solidFill>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5"/>
    </mc:Choice>
    <mc:Fallback>
      <c:style val="5"/>
    </mc:Fallback>
  </mc:AlternateContent>
  <c:chart>
    <c:title>
      <c:tx>
        <c:rich>
          <a:bodyPr rot="0" spcFirstLastPara="1" vertOverflow="ellipsis" vert="horz" wrap="square" anchor="ctr" anchorCtr="1"/>
          <a:lstStyle/>
          <a:p>
            <a:pPr>
              <a:defRPr sz="2200" b="1" i="0" u="none" strike="noStrike" kern="1200" baseline="0">
                <a:solidFill>
                  <a:schemeClr val="bg1">
                    <a:lumMod val="75000"/>
                    <a:lumOff val="25000"/>
                  </a:schemeClr>
                </a:solidFill>
                <a:latin typeface="+mn-lt"/>
                <a:ea typeface="+mn-ea"/>
                <a:cs typeface="+mn-cs"/>
              </a:defRPr>
            </a:pPr>
            <a:r>
              <a:rPr lang="en-US" baseline="0">
                <a:solidFill>
                  <a:schemeClr val="bg1">
                    <a:lumMod val="75000"/>
                    <a:lumOff val="25000"/>
                  </a:schemeClr>
                </a:solidFill>
              </a:rPr>
              <a:t>WEIGHT BASED ON MALE &amp; FEMALE</a:t>
            </a:r>
          </a:p>
        </c:rich>
      </c:tx>
      <c:overlay val="0"/>
      <c:spPr>
        <a:noFill/>
        <a:ln>
          <a:noFill/>
        </a:ln>
        <a:effectLst/>
      </c:spPr>
      <c:txPr>
        <a:bodyPr rot="0" spcFirstLastPara="1" vertOverflow="ellipsis" vert="horz" wrap="square" anchor="ctr" anchorCtr="1"/>
        <a:lstStyle/>
        <a:p>
          <a:pPr>
            <a:defRPr sz="2200" b="1" i="0" u="none" strike="noStrike" kern="1200" baseline="0">
              <a:solidFill>
                <a:schemeClr val="bg1">
                  <a:lumMod val="75000"/>
                  <a:lumOff val="25000"/>
                </a:schemeClr>
              </a:solidFill>
              <a:latin typeface="+mn-lt"/>
              <a:ea typeface="+mn-ea"/>
              <a:cs typeface="+mn-cs"/>
            </a:defRPr>
          </a:pPr>
          <a:endParaRPr lang="en-US"/>
        </a:p>
      </c:txPr>
    </c:title>
    <c:autoTitleDeleted val="0"/>
    <c:plotArea>
      <c:layout>
        <c:manualLayout>
          <c:layoutTarget val="inner"/>
          <c:xMode val="edge"/>
          <c:yMode val="edge"/>
          <c:x val="0.11854814411452927"/>
          <c:y val="0.20173713089884385"/>
          <c:w val="0.85160914144088506"/>
          <c:h val="0.46945484791097869"/>
        </c:manualLayout>
      </c:layout>
      <c:barChart>
        <c:barDir val="bar"/>
        <c:grouping val="clustered"/>
        <c:varyColors val="0"/>
        <c:ser>
          <c:idx val="0"/>
          <c:order val="0"/>
          <c:tx>
            <c:strRef>
              <c:f>bquxjob_5b49e3b7_18822e909c8!$B$1</c:f>
              <c:strCache>
                <c:ptCount val="1"/>
                <c:pt idx="0">
                  <c:v>AVG_weight</c:v>
                </c:pt>
              </c:strCache>
            </c:strRef>
          </c:tx>
          <c:spPr>
            <a:solidFill>
              <a:schemeClr val="accent3">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bquxjob_5b49e3b7_18822e909c8!$A$2:$A$3</c:f>
              <c:strCache>
                <c:ptCount val="2"/>
                <c:pt idx="0">
                  <c:v>Female</c:v>
                </c:pt>
                <c:pt idx="1">
                  <c:v>Male</c:v>
                </c:pt>
              </c:strCache>
            </c:strRef>
          </c:cat>
          <c:val>
            <c:numRef>
              <c:f>bquxjob_5b49e3b7_18822e909c8!$B$2:$B$3</c:f>
              <c:numCache>
                <c:formatCode>General</c:formatCode>
                <c:ptCount val="2"/>
                <c:pt idx="0">
                  <c:v>3.25</c:v>
                </c:pt>
                <c:pt idx="1">
                  <c:v>3.36</c:v>
                </c:pt>
              </c:numCache>
            </c:numRef>
          </c:val>
          <c:extLst>
            <c:ext xmlns:c16="http://schemas.microsoft.com/office/drawing/2014/chart" uri="{C3380CC4-5D6E-409C-BE32-E72D297353CC}">
              <c16:uniqueId val="{00000000-E51A-434C-9DB8-8388567FD712}"/>
            </c:ext>
          </c:extLst>
        </c:ser>
        <c:dLbls>
          <c:dLblPos val="inEnd"/>
          <c:showLegendKey val="0"/>
          <c:showVal val="1"/>
          <c:showCatName val="0"/>
          <c:showSerName val="0"/>
          <c:showPercent val="0"/>
          <c:showBubbleSize val="0"/>
        </c:dLbls>
        <c:gapWidth val="65"/>
        <c:axId val="667877632"/>
        <c:axId val="667878616"/>
      </c:barChart>
      <c:catAx>
        <c:axId val="667877632"/>
        <c:scaling>
          <c:orientation val="minMax"/>
        </c:scaling>
        <c:delete val="0"/>
        <c:axPos val="l"/>
        <c:numFmt formatCode="General" sourceLinked="1"/>
        <c:majorTickMark val="none"/>
        <c:minorTickMark val="none"/>
        <c:tickLblPos val="nextTo"/>
        <c:spPr>
          <a:noFill/>
          <a:ln w="19050" cap="flat" cmpd="sng" algn="ctr">
            <a:solidFill>
              <a:schemeClr val="dk1">
                <a:lumMod val="75000"/>
                <a:lumOff val="25000"/>
              </a:schemeClr>
            </a:solidFill>
            <a:round/>
          </a:ln>
          <a:effectLst/>
        </c:spPr>
        <c:txPr>
          <a:bodyPr rot="-60000000" spcFirstLastPara="1" vertOverflow="ellipsis" vert="horz" wrap="square" anchor="ctr" anchorCtr="1"/>
          <a:lstStyle/>
          <a:p>
            <a:pPr>
              <a:defRPr sz="1197" b="0" i="0" u="none" strike="noStrike" kern="1200" cap="all" baseline="0">
                <a:solidFill>
                  <a:schemeClr val="dk1">
                    <a:lumMod val="75000"/>
                    <a:lumOff val="25000"/>
                  </a:schemeClr>
                </a:solidFill>
                <a:latin typeface="+mn-lt"/>
                <a:ea typeface="+mn-ea"/>
                <a:cs typeface="+mn-cs"/>
              </a:defRPr>
            </a:pPr>
            <a:endParaRPr lang="en-US"/>
          </a:p>
        </c:txPr>
        <c:crossAx val="667878616"/>
        <c:crosses val="autoZero"/>
        <c:auto val="1"/>
        <c:lblAlgn val="ctr"/>
        <c:lblOffset val="100"/>
        <c:noMultiLvlLbl val="0"/>
      </c:catAx>
      <c:valAx>
        <c:axId val="667878616"/>
        <c:scaling>
          <c:orientation val="minMax"/>
        </c:scaling>
        <c:delete val="0"/>
        <c:axPos val="b"/>
        <c:majorGridlines>
          <c:spPr>
            <a:ln w="9525" cap="flat" cmpd="sng" algn="ctr">
              <a:gradFill>
                <a:gsLst>
                  <a:gs pos="100000">
                    <a:schemeClr val="dk1">
                      <a:lumMod val="95000"/>
                      <a:lumOff val="5000"/>
                      <a:alpha val="42000"/>
                    </a:schemeClr>
                  </a:gs>
                  <a:gs pos="0">
                    <a:schemeClr val="lt1">
                      <a:lumMod val="75000"/>
                      <a:alpha val="36000"/>
                    </a:schemeClr>
                  </a:gs>
                </a:gsLst>
                <a:lin ang="5400000" scaled="0"/>
              </a:gra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dk1">
                    <a:lumMod val="75000"/>
                    <a:lumOff val="25000"/>
                  </a:schemeClr>
                </a:solidFill>
                <a:latin typeface="+mn-lt"/>
                <a:ea typeface="+mn-ea"/>
                <a:cs typeface="+mn-cs"/>
              </a:defRPr>
            </a:pPr>
            <a:endParaRPr lang="en-US"/>
          </a:p>
        </c:txPr>
        <c:crossAx val="667877632"/>
        <c:crosses val="autoZero"/>
        <c:crossBetween val="between"/>
      </c:valAx>
      <c:dTable>
        <c:showHorzBorder val="1"/>
        <c:showVertBorder val="1"/>
        <c:showOutline val="1"/>
        <c:showKeys val="1"/>
        <c:spPr>
          <a:noFill/>
          <a:ln w="9525">
            <a:solidFill>
              <a:schemeClr val="dk1">
                <a:lumMod val="35000"/>
                <a:lumOff val="65000"/>
              </a:schemeClr>
            </a:solidFill>
          </a:ln>
          <a:effectLst/>
        </c:spPr>
        <c:txPr>
          <a:bodyPr rot="0" spcFirstLastPara="1" vertOverflow="ellipsis" vert="horz" wrap="square" anchor="ctr" anchorCtr="1"/>
          <a:lstStyle/>
          <a:p>
            <a:pPr rtl="0">
              <a:defRPr sz="1197" b="0" i="0" u="none" strike="noStrike" kern="1200" baseline="0">
                <a:solidFill>
                  <a:schemeClr val="dk1">
                    <a:lumMod val="75000"/>
                    <a:lumOff val="25000"/>
                  </a:schemeClr>
                </a:solidFill>
                <a:latin typeface="+mn-lt"/>
                <a:ea typeface="+mn-ea"/>
                <a:cs typeface="+mn-cs"/>
              </a:defRPr>
            </a:pPr>
            <a:endParaRPr lang="en-US"/>
          </a:p>
        </c:txPr>
      </c:dTable>
      <c:spPr>
        <a:noFill/>
        <a:ln>
          <a:noFill/>
        </a:ln>
        <a:effectLst/>
      </c:spPr>
    </c:plotArea>
    <c:plotVisOnly val="1"/>
    <c:dispBlanksAs val="gap"/>
    <c:showDLblsOverMax val="0"/>
  </c:chart>
  <c:spPr>
    <a:noFill/>
    <a:ln w="9525" cap="flat" cmpd="sng" algn="ctr">
      <a:noFill/>
      <a:round/>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700" b="0" i="0" u="none" strike="noStrike" kern="1200" spc="0" baseline="0">
                <a:solidFill>
                  <a:schemeClr val="bg1">
                    <a:lumMod val="75000"/>
                    <a:lumOff val="25000"/>
                  </a:schemeClr>
                </a:solidFill>
                <a:latin typeface="+mj-lt"/>
                <a:ea typeface="+mn-ea"/>
                <a:cs typeface="+mn-cs"/>
              </a:defRPr>
            </a:pPr>
            <a:r>
              <a:rPr lang="en-US" sz="1700" baseline="0">
                <a:solidFill>
                  <a:schemeClr val="bg1">
                    <a:lumMod val="75000"/>
                    <a:lumOff val="25000"/>
                  </a:schemeClr>
                </a:solidFill>
                <a:latin typeface="+mj-lt"/>
              </a:rPr>
              <a:t>APGAR SCORE WITH CIGARETTE USE</a:t>
            </a:r>
          </a:p>
        </c:rich>
      </c:tx>
      <c:layout>
        <c:manualLayout>
          <c:xMode val="edge"/>
          <c:yMode val="edge"/>
          <c:x val="0.35302862532808399"/>
          <c:y val="4.4444444444444446E-2"/>
        </c:manualLayout>
      </c:layout>
      <c:overlay val="0"/>
      <c:spPr>
        <a:noFill/>
        <a:ln>
          <a:noFill/>
        </a:ln>
        <a:effectLst/>
      </c:spPr>
      <c:txPr>
        <a:bodyPr rot="0" spcFirstLastPara="1" vertOverflow="ellipsis" vert="horz" wrap="square" anchor="ctr" anchorCtr="1"/>
        <a:lstStyle/>
        <a:p>
          <a:pPr>
            <a:defRPr sz="1700" b="0" i="0" u="none" strike="noStrike" kern="1200" spc="0" baseline="0">
              <a:solidFill>
                <a:schemeClr val="bg1">
                  <a:lumMod val="75000"/>
                  <a:lumOff val="25000"/>
                </a:schemeClr>
              </a:solidFill>
              <a:latin typeface="+mj-lt"/>
              <a:ea typeface="+mn-ea"/>
              <a:cs typeface="+mn-cs"/>
            </a:defRPr>
          </a:pPr>
          <a:endParaRPr lang="en-US"/>
        </a:p>
      </c:txPr>
    </c:title>
    <c:autoTitleDeleted val="0"/>
    <c:plotArea>
      <c:layout>
        <c:manualLayout>
          <c:layoutTarget val="inner"/>
          <c:xMode val="edge"/>
          <c:yMode val="edge"/>
          <c:x val="7.9114173228346463E-2"/>
          <c:y val="0.16398162729658794"/>
          <c:w val="0.91046916010498691"/>
          <c:h val="0.58895363079615048"/>
        </c:manualLayout>
      </c:layout>
      <c:barChart>
        <c:barDir val="col"/>
        <c:grouping val="clustered"/>
        <c:varyColors val="0"/>
        <c:ser>
          <c:idx val="0"/>
          <c:order val="0"/>
          <c:tx>
            <c:strRef>
              <c:f>bquxjob_3318d6bc_1882130f1df!$B$1</c:f>
              <c:strCache>
                <c:ptCount val="1"/>
                <c:pt idx="0">
                  <c:v>apgar_5min</c:v>
                </c:pt>
              </c:strCache>
            </c:strRef>
          </c:tx>
          <c:spPr>
            <a:solidFill>
              <a:schemeClr val="accent1"/>
            </a:solidFill>
            <a:ln>
              <a:noFill/>
            </a:ln>
            <a:effectLst/>
          </c:spPr>
          <c:invertIfNegative val="0"/>
          <c:cat>
            <c:strRef>
              <c:f>bquxjob_3318d6bc_1882130f1df!$A$2:$A$23</c:f>
              <c:strCache>
                <c:ptCount val="22"/>
                <c:pt idx="0">
                  <c:v>No</c:v>
                </c:pt>
                <c:pt idx="1">
                  <c:v>Yes</c:v>
                </c:pt>
                <c:pt idx="2">
                  <c:v>No</c:v>
                </c:pt>
                <c:pt idx="3">
                  <c:v>Yes</c:v>
                </c:pt>
                <c:pt idx="4">
                  <c:v>No</c:v>
                </c:pt>
                <c:pt idx="5">
                  <c:v>Yes</c:v>
                </c:pt>
                <c:pt idx="6">
                  <c:v>No</c:v>
                </c:pt>
                <c:pt idx="7">
                  <c:v>Yes</c:v>
                </c:pt>
                <c:pt idx="8">
                  <c:v>No</c:v>
                </c:pt>
                <c:pt idx="9">
                  <c:v>Yes</c:v>
                </c:pt>
                <c:pt idx="10">
                  <c:v>No</c:v>
                </c:pt>
                <c:pt idx="11">
                  <c:v>Yes</c:v>
                </c:pt>
                <c:pt idx="12">
                  <c:v>No</c:v>
                </c:pt>
                <c:pt idx="13">
                  <c:v>Yes</c:v>
                </c:pt>
                <c:pt idx="14">
                  <c:v>No</c:v>
                </c:pt>
                <c:pt idx="15">
                  <c:v>Yes</c:v>
                </c:pt>
                <c:pt idx="16">
                  <c:v>Yes</c:v>
                </c:pt>
                <c:pt idx="17">
                  <c:v>No</c:v>
                </c:pt>
                <c:pt idx="18">
                  <c:v>No</c:v>
                </c:pt>
                <c:pt idx="19">
                  <c:v>Yes</c:v>
                </c:pt>
                <c:pt idx="20">
                  <c:v>No</c:v>
                </c:pt>
                <c:pt idx="21">
                  <c:v>Yes</c:v>
                </c:pt>
              </c:strCache>
            </c:strRef>
          </c:cat>
          <c:val>
            <c:numRef>
              <c:f>bquxjob_3318d6bc_1882130f1df!$B$2:$B$23</c:f>
              <c:numCache>
                <c:formatCode>General</c:formatCode>
                <c:ptCount val="22"/>
                <c:pt idx="0">
                  <c:v>10</c:v>
                </c:pt>
                <c:pt idx="1">
                  <c:v>10</c:v>
                </c:pt>
                <c:pt idx="2">
                  <c:v>9</c:v>
                </c:pt>
                <c:pt idx="3">
                  <c:v>9</c:v>
                </c:pt>
                <c:pt idx="4">
                  <c:v>8</c:v>
                </c:pt>
                <c:pt idx="5">
                  <c:v>8</c:v>
                </c:pt>
                <c:pt idx="6">
                  <c:v>7</c:v>
                </c:pt>
                <c:pt idx="7">
                  <c:v>7</c:v>
                </c:pt>
                <c:pt idx="8">
                  <c:v>6</c:v>
                </c:pt>
                <c:pt idx="9">
                  <c:v>6</c:v>
                </c:pt>
                <c:pt idx="10">
                  <c:v>5</c:v>
                </c:pt>
                <c:pt idx="11">
                  <c:v>5</c:v>
                </c:pt>
                <c:pt idx="12">
                  <c:v>4</c:v>
                </c:pt>
                <c:pt idx="13">
                  <c:v>4</c:v>
                </c:pt>
                <c:pt idx="14">
                  <c:v>3</c:v>
                </c:pt>
                <c:pt idx="15">
                  <c:v>3</c:v>
                </c:pt>
                <c:pt idx="16">
                  <c:v>2</c:v>
                </c:pt>
                <c:pt idx="17">
                  <c:v>2</c:v>
                </c:pt>
                <c:pt idx="18">
                  <c:v>1</c:v>
                </c:pt>
                <c:pt idx="19">
                  <c:v>1</c:v>
                </c:pt>
                <c:pt idx="20">
                  <c:v>0</c:v>
                </c:pt>
                <c:pt idx="21">
                  <c:v>0</c:v>
                </c:pt>
              </c:numCache>
            </c:numRef>
          </c:val>
          <c:extLst>
            <c:ext xmlns:c16="http://schemas.microsoft.com/office/drawing/2014/chart" uri="{C3380CC4-5D6E-409C-BE32-E72D297353CC}">
              <c16:uniqueId val="{00000000-F4FC-49CB-ACBF-F0A09B263CE3}"/>
            </c:ext>
          </c:extLst>
        </c:ser>
        <c:ser>
          <c:idx val="1"/>
          <c:order val="1"/>
          <c:tx>
            <c:strRef>
              <c:f>bquxjob_3318d6bc_1882130f1df!$C$1</c:f>
              <c:strCache>
                <c:ptCount val="1"/>
                <c:pt idx="0">
                  <c:v>AVG_weight</c:v>
                </c:pt>
              </c:strCache>
            </c:strRef>
          </c:tx>
          <c:spPr>
            <a:solidFill>
              <a:schemeClr val="accent3"/>
            </a:solidFill>
            <a:ln>
              <a:noFill/>
            </a:ln>
            <a:effectLst/>
          </c:spPr>
          <c:invertIfNegative val="0"/>
          <c:cat>
            <c:strRef>
              <c:f>bquxjob_3318d6bc_1882130f1df!$A$2:$A$23</c:f>
              <c:strCache>
                <c:ptCount val="22"/>
                <c:pt idx="0">
                  <c:v>No</c:v>
                </c:pt>
                <c:pt idx="1">
                  <c:v>Yes</c:v>
                </c:pt>
                <c:pt idx="2">
                  <c:v>No</c:v>
                </c:pt>
                <c:pt idx="3">
                  <c:v>Yes</c:v>
                </c:pt>
                <c:pt idx="4">
                  <c:v>No</c:v>
                </c:pt>
                <c:pt idx="5">
                  <c:v>Yes</c:v>
                </c:pt>
                <c:pt idx="6">
                  <c:v>No</c:v>
                </c:pt>
                <c:pt idx="7">
                  <c:v>Yes</c:v>
                </c:pt>
                <c:pt idx="8">
                  <c:v>No</c:v>
                </c:pt>
                <c:pt idx="9">
                  <c:v>Yes</c:v>
                </c:pt>
                <c:pt idx="10">
                  <c:v>No</c:v>
                </c:pt>
                <c:pt idx="11">
                  <c:v>Yes</c:v>
                </c:pt>
                <c:pt idx="12">
                  <c:v>No</c:v>
                </c:pt>
                <c:pt idx="13">
                  <c:v>Yes</c:v>
                </c:pt>
                <c:pt idx="14">
                  <c:v>No</c:v>
                </c:pt>
                <c:pt idx="15">
                  <c:v>Yes</c:v>
                </c:pt>
                <c:pt idx="16">
                  <c:v>Yes</c:v>
                </c:pt>
                <c:pt idx="17">
                  <c:v>No</c:v>
                </c:pt>
                <c:pt idx="18">
                  <c:v>No</c:v>
                </c:pt>
                <c:pt idx="19">
                  <c:v>Yes</c:v>
                </c:pt>
                <c:pt idx="20">
                  <c:v>No</c:v>
                </c:pt>
                <c:pt idx="21">
                  <c:v>Yes</c:v>
                </c:pt>
              </c:strCache>
            </c:strRef>
          </c:cat>
          <c:val>
            <c:numRef>
              <c:f>bquxjob_3318d6bc_1882130f1df!$C$2:$C$23</c:f>
              <c:numCache>
                <c:formatCode>General</c:formatCode>
                <c:ptCount val="22"/>
                <c:pt idx="0">
                  <c:v>3.36</c:v>
                </c:pt>
                <c:pt idx="1">
                  <c:v>3.15</c:v>
                </c:pt>
                <c:pt idx="2">
                  <c:v>3.32</c:v>
                </c:pt>
                <c:pt idx="3">
                  <c:v>3.13</c:v>
                </c:pt>
                <c:pt idx="4">
                  <c:v>3.06</c:v>
                </c:pt>
                <c:pt idx="5">
                  <c:v>2.86</c:v>
                </c:pt>
                <c:pt idx="6">
                  <c:v>2.71</c:v>
                </c:pt>
                <c:pt idx="7">
                  <c:v>2.5299999999999998</c:v>
                </c:pt>
                <c:pt idx="8">
                  <c:v>2.54</c:v>
                </c:pt>
                <c:pt idx="9">
                  <c:v>2.37</c:v>
                </c:pt>
                <c:pt idx="10">
                  <c:v>2.5099999999999998</c:v>
                </c:pt>
                <c:pt idx="11">
                  <c:v>2.2999999999999998</c:v>
                </c:pt>
                <c:pt idx="12">
                  <c:v>2.2799999999999998</c:v>
                </c:pt>
                <c:pt idx="13">
                  <c:v>2.09</c:v>
                </c:pt>
                <c:pt idx="14">
                  <c:v>2.14</c:v>
                </c:pt>
                <c:pt idx="15">
                  <c:v>2</c:v>
                </c:pt>
                <c:pt idx="16">
                  <c:v>1.55</c:v>
                </c:pt>
                <c:pt idx="17">
                  <c:v>1.5</c:v>
                </c:pt>
                <c:pt idx="18">
                  <c:v>0.9</c:v>
                </c:pt>
                <c:pt idx="19">
                  <c:v>0.94</c:v>
                </c:pt>
                <c:pt idx="20">
                  <c:v>1.68</c:v>
                </c:pt>
                <c:pt idx="21">
                  <c:v>1.57</c:v>
                </c:pt>
              </c:numCache>
            </c:numRef>
          </c:val>
          <c:extLst>
            <c:ext xmlns:c16="http://schemas.microsoft.com/office/drawing/2014/chart" uri="{C3380CC4-5D6E-409C-BE32-E72D297353CC}">
              <c16:uniqueId val="{00000001-F4FC-49CB-ACBF-F0A09B263CE3}"/>
            </c:ext>
          </c:extLst>
        </c:ser>
        <c:dLbls>
          <c:showLegendKey val="0"/>
          <c:showVal val="0"/>
          <c:showCatName val="0"/>
          <c:showSerName val="0"/>
          <c:showPercent val="0"/>
          <c:showBubbleSize val="0"/>
        </c:dLbls>
        <c:gapWidth val="219"/>
        <c:overlap val="-27"/>
        <c:axId val="594398928"/>
        <c:axId val="594397944"/>
      </c:barChart>
      <c:catAx>
        <c:axId val="59439892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crossAx val="594397944"/>
        <c:crosses val="autoZero"/>
        <c:auto val="1"/>
        <c:lblAlgn val="ctr"/>
        <c:lblOffset val="100"/>
        <c:noMultiLvlLbl val="0"/>
      </c:catAx>
      <c:valAx>
        <c:axId val="594397944"/>
        <c:scaling>
          <c:orientation val="minMax"/>
        </c:scaling>
        <c:delete val="0"/>
        <c:axPos val="l"/>
        <c:majorGridlines>
          <c:spPr>
            <a:ln w="9525" cap="flat" cmpd="sng" algn="ctr">
              <a:solidFill>
                <a:srgbClr val="BBBEC1"/>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crossAx val="594398928"/>
        <c:crosses val="autoZero"/>
        <c:crossBetween val="between"/>
      </c:valAx>
      <c:dTable>
        <c:showHorzBorder val="1"/>
        <c:showVertBorder val="1"/>
        <c:showOutline val="1"/>
        <c:showKeys val="1"/>
        <c:spPr>
          <a:noFill/>
          <a:ln w="9525" cap="flat" cmpd="sng" algn="ctr">
            <a:solidFill>
              <a:schemeClr val="bg1">
                <a:alpha val="67000"/>
              </a:schemeClr>
            </a:solidFill>
            <a:round/>
          </a:ln>
          <a:effectLst/>
        </c:spPr>
        <c:txPr>
          <a:bodyPr rot="0" spcFirstLastPara="1" vertOverflow="ellipsis" vert="horz" wrap="square" anchor="ctr" anchorCtr="1"/>
          <a:lstStyle/>
          <a:p>
            <a:pPr rtl="0">
              <a:defRPr sz="900" b="0" i="0" u="none" strike="noStrike" kern="1200" baseline="0">
                <a:solidFill>
                  <a:schemeClr val="bg1"/>
                </a:solidFill>
                <a:latin typeface="+mn-lt"/>
                <a:ea typeface="+mn-ea"/>
                <a:cs typeface="+mn-cs"/>
              </a:defRPr>
            </a:pPr>
            <a:endParaRPr lang="en-US"/>
          </a:p>
        </c:txPr>
      </c:dTable>
      <c:spPr>
        <a:noFill/>
        <a:ln>
          <a:noFill/>
        </a:ln>
        <a:effectLst/>
      </c:spPr>
    </c:plotArea>
    <c:legend>
      <c:legendPos val="b"/>
      <c:layout>
        <c:manualLayout>
          <c:xMode val="edge"/>
          <c:yMode val="edge"/>
          <c:x val="0.40170456036745406"/>
          <c:y val="0.92373111694371535"/>
          <c:w val="0.19659079724409448"/>
          <c:h val="7.6268883056284625E-2"/>
        </c:manualLayout>
      </c:layout>
      <c:overlay val="0"/>
      <c:spPr>
        <a:noFill/>
        <a:ln>
          <a:noFill/>
        </a:ln>
        <a:effectLst/>
      </c:spPr>
      <c:txPr>
        <a:bodyPr rot="0" spcFirstLastPara="1" vertOverflow="ellipsis" vert="horz" wrap="square" anchor="ctr" anchorCtr="1"/>
        <a:lstStyle/>
        <a:p>
          <a:pPr>
            <a:defRPr sz="1300" b="0" i="0" u="none" strike="noStrike" kern="1200" baseline="0">
              <a:solidFill>
                <a:schemeClr val="bg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900" baseline="0">
          <a:solidFill>
            <a:schemeClr val="bg1"/>
          </a:solidFill>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7"/>
    </mc:Choice>
    <mc:Fallback>
      <c:style val="7"/>
    </mc:Fallback>
  </mc:AlternateContent>
  <c:chart>
    <c:title>
      <c:tx>
        <c:rich>
          <a:bodyPr rot="0" spcFirstLastPara="1" vertOverflow="ellipsis" vert="horz" wrap="square" anchor="ctr" anchorCtr="1"/>
          <a:lstStyle/>
          <a:p>
            <a:pPr>
              <a:defRPr sz="1700" b="0" i="0" u="none" strike="noStrike" kern="1200" spc="0" baseline="0">
                <a:solidFill>
                  <a:schemeClr val="bg1">
                    <a:lumMod val="75000"/>
                    <a:lumOff val="25000"/>
                  </a:schemeClr>
                </a:solidFill>
                <a:latin typeface="+mj-lt"/>
                <a:ea typeface="+mn-ea"/>
                <a:cs typeface="+mn-cs"/>
              </a:defRPr>
            </a:pPr>
            <a:r>
              <a:rPr lang="en-US" sz="1700" baseline="0">
                <a:solidFill>
                  <a:schemeClr val="bg1">
                    <a:lumMod val="75000"/>
                    <a:lumOff val="25000"/>
                  </a:schemeClr>
                </a:solidFill>
                <a:latin typeface="+mj-lt"/>
              </a:rPr>
              <a:t>APGAR SCORE WITH ALCOHOL USE</a:t>
            </a:r>
          </a:p>
        </c:rich>
      </c:tx>
      <c:layout>
        <c:manualLayout>
          <c:xMode val="edge"/>
          <c:yMode val="edge"/>
          <c:x val="0.36002083333333335"/>
          <c:y val="4.4444444444444446E-2"/>
        </c:manualLayout>
      </c:layout>
      <c:overlay val="0"/>
      <c:spPr>
        <a:noFill/>
        <a:ln>
          <a:noFill/>
        </a:ln>
        <a:effectLst/>
      </c:spPr>
      <c:txPr>
        <a:bodyPr rot="0" spcFirstLastPara="1" vertOverflow="ellipsis" vert="horz" wrap="square" anchor="ctr" anchorCtr="1"/>
        <a:lstStyle/>
        <a:p>
          <a:pPr>
            <a:defRPr sz="1700" b="0" i="0" u="none" strike="noStrike" kern="1200" spc="0" baseline="0">
              <a:solidFill>
                <a:schemeClr val="bg1">
                  <a:lumMod val="75000"/>
                  <a:lumOff val="25000"/>
                </a:schemeClr>
              </a:solidFill>
              <a:latin typeface="+mj-lt"/>
              <a:ea typeface="+mn-ea"/>
              <a:cs typeface="+mn-cs"/>
            </a:defRPr>
          </a:pPr>
          <a:endParaRPr lang="en-US"/>
        </a:p>
      </c:txPr>
    </c:title>
    <c:autoTitleDeleted val="0"/>
    <c:plotArea>
      <c:layout>
        <c:manualLayout>
          <c:layoutTarget val="inner"/>
          <c:xMode val="edge"/>
          <c:yMode val="edge"/>
          <c:x val="0.10112311351706037"/>
          <c:y val="0.15516652085156021"/>
          <c:w val="0.89158521981627292"/>
          <c:h val="0.5427941090696996"/>
        </c:manualLayout>
      </c:layout>
      <c:barChart>
        <c:barDir val="col"/>
        <c:grouping val="clustered"/>
        <c:varyColors val="0"/>
        <c:ser>
          <c:idx val="0"/>
          <c:order val="0"/>
          <c:tx>
            <c:strRef>
              <c:f>bquxjob_477d0184_18822d1c6be!$B$1</c:f>
              <c:strCache>
                <c:ptCount val="1"/>
                <c:pt idx="0">
                  <c:v>apgar_5min</c:v>
                </c:pt>
              </c:strCache>
            </c:strRef>
          </c:tx>
          <c:spPr>
            <a:solidFill>
              <a:schemeClr val="accent5">
                <a:tint val="77000"/>
              </a:schemeClr>
            </a:solidFill>
            <a:ln>
              <a:noFill/>
            </a:ln>
            <a:effectLst/>
          </c:spPr>
          <c:invertIfNegative val="0"/>
          <c:cat>
            <c:strRef>
              <c:f>bquxjob_477d0184_18822d1c6be!$A$2:$A$23</c:f>
              <c:strCache>
                <c:ptCount val="22"/>
                <c:pt idx="0">
                  <c:v>No</c:v>
                </c:pt>
                <c:pt idx="1">
                  <c:v>Yes</c:v>
                </c:pt>
                <c:pt idx="2">
                  <c:v>No</c:v>
                </c:pt>
                <c:pt idx="3">
                  <c:v>Yes</c:v>
                </c:pt>
                <c:pt idx="4">
                  <c:v>No</c:v>
                </c:pt>
                <c:pt idx="5">
                  <c:v>Yes</c:v>
                </c:pt>
                <c:pt idx="6">
                  <c:v>No</c:v>
                </c:pt>
                <c:pt idx="7">
                  <c:v>Yes</c:v>
                </c:pt>
                <c:pt idx="8">
                  <c:v>Yes</c:v>
                </c:pt>
                <c:pt idx="9">
                  <c:v>No</c:v>
                </c:pt>
                <c:pt idx="10">
                  <c:v>No</c:v>
                </c:pt>
                <c:pt idx="11">
                  <c:v>Yes</c:v>
                </c:pt>
                <c:pt idx="12">
                  <c:v>No</c:v>
                </c:pt>
                <c:pt idx="13">
                  <c:v>Yes</c:v>
                </c:pt>
                <c:pt idx="14">
                  <c:v>No</c:v>
                </c:pt>
                <c:pt idx="15">
                  <c:v>Yes</c:v>
                </c:pt>
                <c:pt idx="16">
                  <c:v>No</c:v>
                </c:pt>
                <c:pt idx="17">
                  <c:v>Yes</c:v>
                </c:pt>
                <c:pt idx="18">
                  <c:v>No</c:v>
                </c:pt>
                <c:pt idx="19">
                  <c:v>Yes</c:v>
                </c:pt>
                <c:pt idx="20">
                  <c:v>No</c:v>
                </c:pt>
                <c:pt idx="21">
                  <c:v>Yes</c:v>
                </c:pt>
              </c:strCache>
            </c:strRef>
          </c:cat>
          <c:val>
            <c:numRef>
              <c:f>bquxjob_477d0184_18822d1c6be!$B$2:$B$23</c:f>
              <c:numCache>
                <c:formatCode>General</c:formatCode>
                <c:ptCount val="22"/>
                <c:pt idx="0">
                  <c:v>10</c:v>
                </c:pt>
                <c:pt idx="1">
                  <c:v>10</c:v>
                </c:pt>
                <c:pt idx="2">
                  <c:v>9</c:v>
                </c:pt>
                <c:pt idx="3">
                  <c:v>9</c:v>
                </c:pt>
                <c:pt idx="4">
                  <c:v>8</c:v>
                </c:pt>
                <c:pt idx="5">
                  <c:v>8</c:v>
                </c:pt>
                <c:pt idx="6">
                  <c:v>7</c:v>
                </c:pt>
                <c:pt idx="7">
                  <c:v>7</c:v>
                </c:pt>
                <c:pt idx="8">
                  <c:v>6</c:v>
                </c:pt>
                <c:pt idx="9">
                  <c:v>6</c:v>
                </c:pt>
                <c:pt idx="10">
                  <c:v>5</c:v>
                </c:pt>
                <c:pt idx="11">
                  <c:v>5</c:v>
                </c:pt>
                <c:pt idx="12">
                  <c:v>4</c:v>
                </c:pt>
                <c:pt idx="13">
                  <c:v>4</c:v>
                </c:pt>
                <c:pt idx="14">
                  <c:v>3</c:v>
                </c:pt>
                <c:pt idx="15">
                  <c:v>3</c:v>
                </c:pt>
                <c:pt idx="16">
                  <c:v>2</c:v>
                </c:pt>
                <c:pt idx="17">
                  <c:v>2</c:v>
                </c:pt>
                <c:pt idx="18">
                  <c:v>1</c:v>
                </c:pt>
                <c:pt idx="19">
                  <c:v>1</c:v>
                </c:pt>
                <c:pt idx="20">
                  <c:v>0</c:v>
                </c:pt>
                <c:pt idx="21">
                  <c:v>0</c:v>
                </c:pt>
              </c:numCache>
            </c:numRef>
          </c:val>
          <c:extLst>
            <c:ext xmlns:c16="http://schemas.microsoft.com/office/drawing/2014/chart" uri="{C3380CC4-5D6E-409C-BE32-E72D297353CC}">
              <c16:uniqueId val="{00000000-0C33-4F15-B3CE-AE7D5D9AC0B7}"/>
            </c:ext>
          </c:extLst>
        </c:ser>
        <c:ser>
          <c:idx val="1"/>
          <c:order val="1"/>
          <c:tx>
            <c:strRef>
              <c:f>bquxjob_477d0184_18822d1c6be!$C$1</c:f>
              <c:strCache>
                <c:ptCount val="1"/>
                <c:pt idx="0">
                  <c:v>AVG_weight</c:v>
                </c:pt>
              </c:strCache>
            </c:strRef>
          </c:tx>
          <c:spPr>
            <a:solidFill>
              <a:schemeClr val="accent5">
                <a:shade val="76000"/>
              </a:schemeClr>
            </a:solidFill>
            <a:ln>
              <a:noFill/>
            </a:ln>
            <a:effectLst/>
          </c:spPr>
          <c:invertIfNegative val="0"/>
          <c:cat>
            <c:strRef>
              <c:f>bquxjob_477d0184_18822d1c6be!$A$2:$A$23</c:f>
              <c:strCache>
                <c:ptCount val="22"/>
                <c:pt idx="0">
                  <c:v>No</c:v>
                </c:pt>
                <c:pt idx="1">
                  <c:v>Yes</c:v>
                </c:pt>
                <c:pt idx="2">
                  <c:v>No</c:v>
                </c:pt>
                <c:pt idx="3">
                  <c:v>Yes</c:v>
                </c:pt>
                <c:pt idx="4">
                  <c:v>No</c:v>
                </c:pt>
                <c:pt idx="5">
                  <c:v>Yes</c:v>
                </c:pt>
                <c:pt idx="6">
                  <c:v>No</c:v>
                </c:pt>
                <c:pt idx="7">
                  <c:v>Yes</c:v>
                </c:pt>
                <c:pt idx="8">
                  <c:v>Yes</c:v>
                </c:pt>
                <c:pt idx="9">
                  <c:v>No</c:v>
                </c:pt>
                <c:pt idx="10">
                  <c:v>No</c:v>
                </c:pt>
                <c:pt idx="11">
                  <c:v>Yes</c:v>
                </c:pt>
                <c:pt idx="12">
                  <c:v>No</c:v>
                </c:pt>
                <c:pt idx="13">
                  <c:v>Yes</c:v>
                </c:pt>
                <c:pt idx="14">
                  <c:v>No</c:v>
                </c:pt>
                <c:pt idx="15">
                  <c:v>Yes</c:v>
                </c:pt>
                <c:pt idx="16">
                  <c:v>No</c:v>
                </c:pt>
                <c:pt idx="17">
                  <c:v>Yes</c:v>
                </c:pt>
                <c:pt idx="18">
                  <c:v>No</c:v>
                </c:pt>
                <c:pt idx="19">
                  <c:v>Yes</c:v>
                </c:pt>
                <c:pt idx="20">
                  <c:v>No</c:v>
                </c:pt>
                <c:pt idx="21">
                  <c:v>Yes</c:v>
                </c:pt>
              </c:strCache>
            </c:strRef>
          </c:cat>
          <c:val>
            <c:numRef>
              <c:f>bquxjob_477d0184_18822d1c6be!$C$2:$C$23</c:f>
              <c:numCache>
                <c:formatCode>General</c:formatCode>
                <c:ptCount val="22"/>
                <c:pt idx="0">
                  <c:v>3.38</c:v>
                </c:pt>
                <c:pt idx="1">
                  <c:v>3.19</c:v>
                </c:pt>
                <c:pt idx="2">
                  <c:v>3.34</c:v>
                </c:pt>
                <c:pt idx="3">
                  <c:v>3.15</c:v>
                </c:pt>
                <c:pt idx="4">
                  <c:v>3.09</c:v>
                </c:pt>
                <c:pt idx="5">
                  <c:v>2.88</c:v>
                </c:pt>
                <c:pt idx="6">
                  <c:v>2.75</c:v>
                </c:pt>
                <c:pt idx="7">
                  <c:v>2.5299999999999998</c:v>
                </c:pt>
                <c:pt idx="8">
                  <c:v>2.33</c:v>
                </c:pt>
                <c:pt idx="9">
                  <c:v>2.54</c:v>
                </c:pt>
                <c:pt idx="10">
                  <c:v>2.5</c:v>
                </c:pt>
                <c:pt idx="11">
                  <c:v>2.2599999999999998</c:v>
                </c:pt>
                <c:pt idx="12">
                  <c:v>2.35</c:v>
                </c:pt>
                <c:pt idx="13">
                  <c:v>2.11</c:v>
                </c:pt>
                <c:pt idx="14">
                  <c:v>2.2000000000000002</c:v>
                </c:pt>
                <c:pt idx="15">
                  <c:v>1.85</c:v>
                </c:pt>
                <c:pt idx="16">
                  <c:v>1.58</c:v>
                </c:pt>
                <c:pt idx="17">
                  <c:v>1.51</c:v>
                </c:pt>
                <c:pt idx="18">
                  <c:v>0.94</c:v>
                </c:pt>
                <c:pt idx="19">
                  <c:v>0.93</c:v>
                </c:pt>
                <c:pt idx="20">
                  <c:v>1.68</c:v>
                </c:pt>
                <c:pt idx="21">
                  <c:v>1.57</c:v>
                </c:pt>
              </c:numCache>
            </c:numRef>
          </c:val>
          <c:extLst>
            <c:ext xmlns:c16="http://schemas.microsoft.com/office/drawing/2014/chart" uri="{C3380CC4-5D6E-409C-BE32-E72D297353CC}">
              <c16:uniqueId val="{00000001-0C33-4F15-B3CE-AE7D5D9AC0B7}"/>
            </c:ext>
          </c:extLst>
        </c:ser>
        <c:dLbls>
          <c:showLegendKey val="0"/>
          <c:showVal val="0"/>
          <c:showCatName val="0"/>
          <c:showSerName val="0"/>
          <c:showPercent val="0"/>
          <c:showBubbleSize val="0"/>
        </c:dLbls>
        <c:gapWidth val="219"/>
        <c:overlap val="-27"/>
        <c:axId val="663135672"/>
        <c:axId val="663138624"/>
      </c:barChart>
      <c:catAx>
        <c:axId val="66313567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bg1">
                    <a:lumMod val="95000"/>
                    <a:lumOff val="5000"/>
                  </a:schemeClr>
                </a:solidFill>
                <a:latin typeface="+mn-lt"/>
                <a:ea typeface="+mn-ea"/>
                <a:cs typeface="+mn-cs"/>
              </a:defRPr>
            </a:pPr>
            <a:endParaRPr lang="en-US"/>
          </a:p>
        </c:txPr>
        <c:crossAx val="663138624"/>
        <c:crosses val="autoZero"/>
        <c:auto val="1"/>
        <c:lblAlgn val="ctr"/>
        <c:lblOffset val="100"/>
        <c:noMultiLvlLbl val="0"/>
      </c:catAx>
      <c:valAx>
        <c:axId val="663138624"/>
        <c:scaling>
          <c:orientation val="minMax"/>
        </c:scaling>
        <c:delete val="0"/>
        <c:axPos val="l"/>
        <c:majorGridlines>
          <c:spPr>
            <a:ln w="9525" cap="flat" cmpd="sng" algn="ctr">
              <a:solidFill>
                <a:srgbClr val="BBBEC1"/>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bg1">
                    <a:lumMod val="95000"/>
                    <a:lumOff val="5000"/>
                  </a:schemeClr>
                </a:solidFill>
                <a:latin typeface="+mn-lt"/>
                <a:ea typeface="+mn-ea"/>
                <a:cs typeface="+mn-cs"/>
              </a:defRPr>
            </a:pPr>
            <a:endParaRPr lang="en-US"/>
          </a:p>
        </c:txPr>
        <c:crossAx val="663135672"/>
        <c:crosses val="autoZero"/>
        <c:crossBetween val="between"/>
      </c:valAx>
      <c:dTable>
        <c:showHorzBorder val="1"/>
        <c:showVertBorder val="1"/>
        <c:showOutline val="1"/>
        <c:showKeys val="1"/>
        <c:spPr>
          <a:noFill/>
          <a:ln w="9525" cap="flat" cmpd="sng" algn="ctr">
            <a:solidFill>
              <a:schemeClr val="bg1">
                <a:alpha val="67000"/>
              </a:schemeClr>
            </a:solidFill>
            <a:round/>
          </a:ln>
          <a:effectLst/>
        </c:spPr>
        <c:txPr>
          <a:bodyPr rot="0" spcFirstLastPara="1" vertOverflow="ellipsis" vert="horz" wrap="square" anchor="ctr" anchorCtr="1"/>
          <a:lstStyle/>
          <a:p>
            <a:pPr rtl="0">
              <a:defRPr sz="900" b="0" i="0" u="none" strike="noStrike" kern="1200" baseline="0">
                <a:solidFill>
                  <a:schemeClr val="bg1">
                    <a:lumMod val="95000"/>
                    <a:lumOff val="5000"/>
                  </a:schemeClr>
                </a:solidFill>
                <a:latin typeface="+mn-lt"/>
                <a:ea typeface="+mn-ea"/>
                <a:cs typeface="+mn-cs"/>
              </a:defRPr>
            </a:pPr>
            <a:endParaRPr lang="en-US"/>
          </a:p>
        </c:txPr>
      </c:dTable>
      <c:spPr>
        <a:noFill/>
        <a:ln>
          <a:noFill/>
        </a:ln>
        <a:effectLst/>
      </c:spPr>
    </c:plotArea>
    <c:legend>
      <c:legendPos val="b"/>
      <c:layout>
        <c:manualLayout>
          <c:xMode val="edge"/>
          <c:yMode val="edge"/>
          <c:x val="0.39757234251968504"/>
          <c:y val="0.89221143190434526"/>
          <c:w val="0.20381364829396326"/>
          <c:h val="5.9640419947506559E-2"/>
        </c:manualLayout>
      </c:layout>
      <c:overlay val="0"/>
      <c:spPr>
        <a:noFill/>
        <a:ln>
          <a:noFill/>
        </a:ln>
        <a:effectLst/>
      </c:spPr>
      <c:txPr>
        <a:bodyPr rot="0" spcFirstLastPara="1" vertOverflow="ellipsis" vert="horz" wrap="square" anchor="ctr" anchorCtr="1"/>
        <a:lstStyle/>
        <a:p>
          <a:pPr>
            <a:defRPr sz="1300" b="0" i="0" u="none" strike="noStrike" kern="1200" baseline="0">
              <a:solidFill>
                <a:schemeClr val="bg1">
                  <a:lumMod val="95000"/>
                  <a:lumOff val="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900" baseline="0">
          <a:solidFill>
            <a:schemeClr val="bg1">
              <a:lumMod val="95000"/>
              <a:lumOff val="5000"/>
            </a:schemeClr>
          </a:solidFill>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withinLinear" id="18">
  <a:schemeClr val="accent5"/>
</cs:colorStyle>
</file>

<file path=ppt/charts/colors2.xml><?xml version="1.0" encoding="utf-8"?>
<cs:colorStyle xmlns:cs="http://schemas.microsoft.com/office/drawing/2012/chartStyle" xmlns:a="http://schemas.openxmlformats.org/drawingml/2006/main" meth="withinLinear" id="16">
  <a:schemeClr val="accent3"/>
</cs:colorStyle>
</file>

<file path=ppt/charts/colors3.xml><?xml version="1.0" encoding="utf-8"?>
<cs:colorStyle xmlns:cs="http://schemas.microsoft.com/office/drawing/2012/chartStyle" xmlns:a="http://schemas.openxmlformats.org/drawingml/2006/main" meth="withinLinearReversed" id="24">
  <a:schemeClr val="accent4"/>
</cs:colorStyle>
</file>

<file path=ppt/charts/colors4.xml><?xml version="1.0" encoding="utf-8"?>
<cs:colorStyle xmlns:cs="http://schemas.microsoft.com/office/drawing/2012/chartStyle" xmlns:a="http://schemas.openxmlformats.org/drawingml/2006/main" meth="withinLinear" id="16">
  <a:schemeClr val="accent3"/>
</cs:colorStyle>
</file>

<file path=ppt/charts/colors5.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withinLinearReversed" id="25">
  <a:schemeClr val="accent5"/>
</cs:colorStyle>
</file>

<file path=ppt/charts/style1.xml><?xml version="1.0" encoding="utf-8"?>
<cs:chartStyle xmlns:cs="http://schemas.microsoft.com/office/drawing/2012/chartStyle" xmlns:a="http://schemas.openxmlformats.org/drawingml/2006/main" id="215">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15875" cap="flat" cmpd="sng" algn="ctr">
        <a:solidFill>
          <a:schemeClr val="tx1">
            <a:lumMod val="25000"/>
            <a:lumOff val="75000"/>
          </a:schemeClr>
        </a:solidFill>
        <a:round/>
      </a:ln>
    </cs:spPr>
    <cs:defRPr sz="1197" kern="1200" cap="none" spc="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bg1"/>
    </cs:fontRef>
    <cs:spPr>
      <a:solidFill>
        <a:schemeClr val="tx1">
          <a:lumMod val="50000"/>
          <a:lumOff val="50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70000"/>
        </a:schemeClr>
      </a:solidFill>
    </cs:spPr>
  </cs:dataPoint>
  <cs:dataPoint3D>
    <cs:lnRef idx="0"/>
    <cs:fillRef idx="0">
      <cs:styleClr val="auto"/>
    </cs:fillRef>
    <cs:effectRef idx="0"/>
    <cs:fontRef idx="minor">
      <a:schemeClr val="dk1"/>
    </cs:fontRef>
    <cs:spPr>
      <a:solidFill>
        <a:schemeClr val="phClr">
          <a:alpha val="70000"/>
        </a:schemeClr>
      </a:solidFill>
    </cs:spPr>
  </cs:dataPoint3D>
  <cs:dataPointLine>
    <cs:lnRef idx="0">
      <cs:styleClr val="auto"/>
    </cs:lnRef>
    <cs:fillRef idx="0"/>
    <cs:effectRef idx="0"/>
    <cs:fontRef idx="minor">
      <a:schemeClr val="dk1"/>
    </cs:fontRef>
    <cs:spPr>
      <a:ln w="28575" cap="rnd">
        <a:solidFill>
          <a:schemeClr val="phClr">
            <a:alpha val="70000"/>
          </a:schemeClr>
        </a:solidFill>
        <a:round/>
      </a:ln>
    </cs:spPr>
  </cs:dataPointLine>
  <cs:dataPointMarker>
    <cs:lnRef idx="0"/>
    <cs:fillRef idx="0">
      <cs:styleClr val="auto"/>
    </cs:fillRef>
    <cs:effectRef idx="0"/>
    <cs:fontRef idx="minor">
      <a:schemeClr val="dk1"/>
    </cs:fontRef>
    <cs:spPr>
      <a:solidFill>
        <a:schemeClr val="phClr">
          <a:alpha val="70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5000"/>
            <a:lumOff val="9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baseline="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2128" b="0" i="0" kern="1200" cap="none" spc="50" normalizeH="0" baseline="0"/>
  </cs:title>
  <cs:trendline>
    <cs:lnRef idx="0">
      <cs:styleClr val="auto"/>
    </cs:lnRef>
    <cs:fillRef idx="0"/>
    <cs:effectRef idx="0"/>
    <cs:fontRef idx="minor">
      <a:schemeClr val="dk1"/>
    </cs:fontRef>
    <cs:spPr>
      <a:ln w="15875"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1197" kern="1200" spc="20" baseline="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20">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charts/style4.xml><?xml version="1.0" encoding="utf-8"?>
<cs:chartStyle xmlns:cs="http://schemas.microsoft.com/office/drawing/2012/chartStyle" xmlns:a="http://schemas.openxmlformats.org/drawingml/2006/main" id="218">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lt1"/>
    </cs:fontRef>
    <cs:defRPr sz="1197"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1197"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
  <cs:dataPoint3D>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_rels/data3.xml.rels><?xml version="1.0" encoding="UTF-8" standalone="yes"?>
<Relationships xmlns="http://schemas.openxmlformats.org/package/2006/relationships"><Relationship Id="rId8" Type="http://schemas.openxmlformats.org/officeDocument/2006/relationships/image" Target="../media/image42.sv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image" Target="../media/image36.svg"/><Relationship Id="rId1" Type="http://schemas.openxmlformats.org/officeDocument/2006/relationships/image" Target="../media/image35.png"/><Relationship Id="rId6" Type="http://schemas.openxmlformats.org/officeDocument/2006/relationships/image" Target="../media/image40.svg"/><Relationship Id="rId5" Type="http://schemas.openxmlformats.org/officeDocument/2006/relationships/image" Target="../media/image39.png"/><Relationship Id="rId4" Type="http://schemas.openxmlformats.org/officeDocument/2006/relationships/image" Target="../media/image38.svg"/></Relationships>
</file>

<file path=ppt/diagrams/_rels/drawing3.xml.rels><?xml version="1.0" encoding="UTF-8" standalone="yes"?>
<Relationships xmlns="http://schemas.openxmlformats.org/package/2006/relationships"><Relationship Id="rId8" Type="http://schemas.openxmlformats.org/officeDocument/2006/relationships/image" Target="../media/image42.sv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image" Target="../media/image36.svg"/><Relationship Id="rId1" Type="http://schemas.openxmlformats.org/officeDocument/2006/relationships/image" Target="../media/image35.png"/><Relationship Id="rId6" Type="http://schemas.openxmlformats.org/officeDocument/2006/relationships/image" Target="../media/image40.svg"/><Relationship Id="rId5" Type="http://schemas.openxmlformats.org/officeDocument/2006/relationships/image" Target="../media/image39.png"/><Relationship Id="rId4" Type="http://schemas.openxmlformats.org/officeDocument/2006/relationships/image" Target="../media/image38.sv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36A2512-8733-4AA2-B7AA-08E3733B1D6D}" type="doc">
      <dgm:prSet loTypeId="urn:microsoft.com/office/officeart/2005/8/layout/default" loCatId="list" qsTypeId="urn:microsoft.com/office/officeart/2005/8/quickstyle/simple5" qsCatId="simple" csTypeId="urn:microsoft.com/office/officeart/2005/8/colors/accent2_2" csCatId="accent2" phldr="1"/>
      <dgm:spPr/>
      <dgm:t>
        <a:bodyPr/>
        <a:lstStyle/>
        <a:p>
          <a:endParaRPr lang="en-US"/>
        </a:p>
      </dgm:t>
    </dgm:pt>
    <dgm:pt modelId="{50DABA0B-F476-4976-A929-A22AC023DC66}">
      <dgm:prSet/>
      <dgm:spPr>
        <a:solidFill>
          <a:srgbClr val="1FC1E1"/>
        </a:solidFill>
      </dgm:spPr>
      <dgm:t>
        <a:bodyPr/>
        <a:lstStyle/>
        <a:p>
          <a:r>
            <a:rPr lang="en-US"/>
            <a:t>YEAR</a:t>
          </a:r>
        </a:p>
      </dgm:t>
    </dgm:pt>
    <dgm:pt modelId="{FB6DA853-E32C-426A-8F83-A2BB8B5B70E5}" type="parTrans" cxnId="{95A7F5D3-4ADC-4AF8-95EE-9A7AD55E4BD6}">
      <dgm:prSet/>
      <dgm:spPr/>
      <dgm:t>
        <a:bodyPr/>
        <a:lstStyle/>
        <a:p>
          <a:endParaRPr lang="en-US"/>
        </a:p>
      </dgm:t>
    </dgm:pt>
    <dgm:pt modelId="{F823640B-85A0-4316-B7D2-97105E471771}" type="sibTrans" cxnId="{95A7F5D3-4ADC-4AF8-95EE-9A7AD55E4BD6}">
      <dgm:prSet/>
      <dgm:spPr/>
      <dgm:t>
        <a:bodyPr/>
        <a:lstStyle/>
        <a:p>
          <a:endParaRPr lang="en-US"/>
        </a:p>
      </dgm:t>
    </dgm:pt>
    <dgm:pt modelId="{D6384CB0-6CA1-4142-90F5-B5003833EC0D}">
      <dgm:prSet/>
      <dgm:spPr/>
      <dgm:t>
        <a:bodyPr/>
        <a:lstStyle/>
        <a:p>
          <a:r>
            <a:rPr lang="en-US"/>
            <a:t>MONTH</a:t>
          </a:r>
        </a:p>
      </dgm:t>
    </dgm:pt>
    <dgm:pt modelId="{A8650F2C-F01F-4514-8788-828AC9851A61}" type="parTrans" cxnId="{C64DD84E-3AF9-4EA6-A6D2-B25FC715D033}">
      <dgm:prSet/>
      <dgm:spPr/>
      <dgm:t>
        <a:bodyPr/>
        <a:lstStyle/>
        <a:p>
          <a:endParaRPr lang="en-US"/>
        </a:p>
      </dgm:t>
    </dgm:pt>
    <dgm:pt modelId="{5DDEB17D-9BAD-4F04-AB46-6900D0787E4D}" type="sibTrans" cxnId="{C64DD84E-3AF9-4EA6-A6D2-B25FC715D033}">
      <dgm:prSet/>
      <dgm:spPr/>
      <dgm:t>
        <a:bodyPr/>
        <a:lstStyle/>
        <a:p>
          <a:endParaRPr lang="en-US"/>
        </a:p>
      </dgm:t>
    </dgm:pt>
    <dgm:pt modelId="{BE14518A-CE4E-4FF7-964A-082970DB55B7}">
      <dgm:prSet/>
      <dgm:spPr>
        <a:solidFill>
          <a:srgbClr val="1FC1E1"/>
        </a:solidFill>
      </dgm:spPr>
      <dgm:t>
        <a:bodyPr/>
        <a:lstStyle/>
        <a:p>
          <a:r>
            <a:rPr lang="en-US"/>
            <a:t>IS MALE</a:t>
          </a:r>
        </a:p>
      </dgm:t>
    </dgm:pt>
    <dgm:pt modelId="{A526007A-F55F-4390-BA55-A5201812AC64}" type="parTrans" cxnId="{6BE14094-64EF-4CBD-8A6B-2BCF2875E514}">
      <dgm:prSet/>
      <dgm:spPr/>
      <dgm:t>
        <a:bodyPr/>
        <a:lstStyle/>
        <a:p>
          <a:endParaRPr lang="en-US"/>
        </a:p>
      </dgm:t>
    </dgm:pt>
    <dgm:pt modelId="{4972C9A3-6459-4E1C-BD50-BF7CF9306CAE}" type="sibTrans" cxnId="{6BE14094-64EF-4CBD-8A6B-2BCF2875E514}">
      <dgm:prSet/>
      <dgm:spPr/>
      <dgm:t>
        <a:bodyPr/>
        <a:lstStyle/>
        <a:p>
          <a:endParaRPr lang="en-US"/>
        </a:p>
      </dgm:t>
    </dgm:pt>
    <dgm:pt modelId="{3B502A5E-A625-40EB-89A5-3C6B998DE027}">
      <dgm:prSet/>
      <dgm:spPr/>
      <dgm:t>
        <a:bodyPr/>
        <a:lstStyle/>
        <a:p>
          <a:r>
            <a:rPr lang="en-US"/>
            <a:t>CHILD RACE</a:t>
          </a:r>
        </a:p>
      </dgm:t>
    </dgm:pt>
    <dgm:pt modelId="{0DC385B2-64ED-449A-81C2-0FBBE7A1ABBE}" type="parTrans" cxnId="{568D5691-9E5A-4BB3-92EA-BD10E33AF9D7}">
      <dgm:prSet/>
      <dgm:spPr/>
      <dgm:t>
        <a:bodyPr/>
        <a:lstStyle/>
        <a:p>
          <a:endParaRPr lang="en-US"/>
        </a:p>
      </dgm:t>
    </dgm:pt>
    <dgm:pt modelId="{EA306F34-7E50-447D-BFA2-F157179ED079}" type="sibTrans" cxnId="{568D5691-9E5A-4BB3-92EA-BD10E33AF9D7}">
      <dgm:prSet/>
      <dgm:spPr/>
      <dgm:t>
        <a:bodyPr/>
        <a:lstStyle/>
        <a:p>
          <a:endParaRPr lang="en-US"/>
        </a:p>
      </dgm:t>
    </dgm:pt>
    <dgm:pt modelId="{B272C841-1BA1-4724-94C7-48FB242DC35E}">
      <dgm:prSet/>
      <dgm:spPr>
        <a:solidFill>
          <a:schemeClr val="accent3">
            <a:lumMod val="75000"/>
          </a:schemeClr>
        </a:solidFill>
      </dgm:spPr>
      <dgm:t>
        <a:bodyPr/>
        <a:lstStyle/>
        <a:p>
          <a:r>
            <a:rPr lang="en-US"/>
            <a:t>WEIGHT POUNDS</a:t>
          </a:r>
        </a:p>
      </dgm:t>
    </dgm:pt>
    <dgm:pt modelId="{4A88FB24-787C-4B5B-B492-36A367BB2652}" type="parTrans" cxnId="{B30192C2-7601-40D0-9E04-1A18AA2ECE25}">
      <dgm:prSet/>
      <dgm:spPr/>
      <dgm:t>
        <a:bodyPr/>
        <a:lstStyle/>
        <a:p>
          <a:endParaRPr lang="en-US"/>
        </a:p>
      </dgm:t>
    </dgm:pt>
    <dgm:pt modelId="{F591F6AF-DA55-400F-B16B-D75C0D17094E}" type="sibTrans" cxnId="{B30192C2-7601-40D0-9E04-1A18AA2ECE25}">
      <dgm:prSet/>
      <dgm:spPr/>
      <dgm:t>
        <a:bodyPr/>
        <a:lstStyle/>
        <a:p>
          <a:endParaRPr lang="en-US"/>
        </a:p>
      </dgm:t>
    </dgm:pt>
    <dgm:pt modelId="{319A85A5-4FAA-4306-BC00-FE8DD4567A6C}">
      <dgm:prSet/>
      <dgm:spPr>
        <a:solidFill>
          <a:schemeClr val="accent3">
            <a:lumMod val="50000"/>
          </a:schemeClr>
        </a:solidFill>
      </dgm:spPr>
      <dgm:t>
        <a:bodyPr/>
        <a:lstStyle/>
        <a:p>
          <a:r>
            <a:rPr lang="en-US"/>
            <a:t>PLURALITY</a:t>
          </a:r>
        </a:p>
      </dgm:t>
    </dgm:pt>
    <dgm:pt modelId="{BB1F601F-E02B-4589-81B3-78D2A19F597C}" type="parTrans" cxnId="{CE72A597-4ED9-47C8-B154-E17F89515315}">
      <dgm:prSet/>
      <dgm:spPr/>
      <dgm:t>
        <a:bodyPr/>
        <a:lstStyle/>
        <a:p>
          <a:endParaRPr lang="en-US"/>
        </a:p>
      </dgm:t>
    </dgm:pt>
    <dgm:pt modelId="{FA417A8E-09F2-493F-923B-5E4BCD844034}" type="sibTrans" cxnId="{CE72A597-4ED9-47C8-B154-E17F89515315}">
      <dgm:prSet/>
      <dgm:spPr/>
      <dgm:t>
        <a:bodyPr/>
        <a:lstStyle/>
        <a:p>
          <a:endParaRPr lang="en-US"/>
        </a:p>
      </dgm:t>
    </dgm:pt>
    <dgm:pt modelId="{6B93F3A4-A018-4FAB-94E7-134D5225C808}">
      <dgm:prSet/>
      <dgm:spPr>
        <a:solidFill>
          <a:srgbClr val="1FC1E1"/>
        </a:solidFill>
      </dgm:spPr>
      <dgm:t>
        <a:bodyPr/>
        <a:lstStyle/>
        <a:p>
          <a:r>
            <a:rPr lang="en-US"/>
            <a:t>APGAR 5 MIN</a:t>
          </a:r>
        </a:p>
      </dgm:t>
    </dgm:pt>
    <dgm:pt modelId="{4A916DC7-C97A-4818-9EBA-6F2AFCF39752}" type="parTrans" cxnId="{00F8ADD0-CAA3-4D22-8F78-F11A6D111720}">
      <dgm:prSet/>
      <dgm:spPr/>
      <dgm:t>
        <a:bodyPr/>
        <a:lstStyle/>
        <a:p>
          <a:endParaRPr lang="en-US"/>
        </a:p>
      </dgm:t>
    </dgm:pt>
    <dgm:pt modelId="{6D9B0A85-2EE3-45BB-8041-4BFBCC348ABC}" type="sibTrans" cxnId="{00F8ADD0-CAA3-4D22-8F78-F11A6D111720}">
      <dgm:prSet/>
      <dgm:spPr/>
      <dgm:t>
        <a:bodyPr/>
        <a:lstStyle/>
        <a:p>
          <a:endParaRPr lang="en-US"/>
        </a:p>
      </dgm:t>
    </dgm:pt>
    <dgm:pt modelId="{1FD9CB11-5578-497D-A1D5-25EAE3C07056}">
      <dgm:prSet/>
      <dgm:spPr/>
      <dgm:t>
        <a:bodyPr/>
        <a:lstStyle/>
        <a:p>
          <a:r>
            <a:rPr lang="en-US"/>
            <a:t>MOTHER AGE</a:t>
          </a:r>
        </a:p>
      </dgm:t>
    </dgm:pt>
    <dgm:pt modelId="{F5F2F0B9-5E08-4F0D-89B7-FAAFC77B6A3E}" type="parTrans" cxnId="{7EADA1AE-EADE-4959-A209-6ABD3FAD39EC}">
      <dgm:prSet/>
      <dgm:spPr/>
      <dgm:t>
        <a:bodyPr/>
        <a:lstStyle/>
        <a:p>
          <a:endParaRPr lang="en-US"/>
        </a:p>
      </dgm:t>
    </dgm:pt>
    <dgm:pt modelId="{C7AF1AC9-A2F0-40C8-A6A8-677249257B70}" type="sibTrans" cxnId="{7EADA1AE-EADE-4959-A209-6ABD3FAD39EC}">
      <dgm:prSet/>
      <dgm:spPr/>
      <dgm:t>
        <a:bodyPr/>
        <a:lstStyle/>
        <a:p>
          <a:endParaRPr lang="en-US"/>
        </a:p>
      </dgm:t>
    </dgm:pt>
    <dgm:pt modelId="{FFC13D76-82DC-4CF6-983B-A1EAAB97F449}">
      <dgm:prSet/>
      <dgm:spPr>
        <a:solidFill>
          <a:srgbClr val="1FC1E1"/>
        </a:solidFill>
      </dgm:spPr>
      <dgm:t>
        <a:bodyPr/>
        <a:lstStyle/>
        <a:p>
          <a:r>
            <a:rPr lang="en-US"/>
            <a:t>GESTATION WEEKS</a:t>
          </a:r>
        </a:p>
      </dgm:t>
    </dgm:pt>
    <dgm:pt modelId="{6CEA15EE-5B61-4255-B4C9-246F718ACD43}" type="parTrans" cxnId="{95C969F4-CCD1-4757-BC4C-46C7A02E395F}">
      <dgm:prSet/>
      <dgm:spPr/>
      <dgm:t>
        <a:bodyPr/>
        <a:lstStyle/>
        <a:p>
          <a:endParaRPr lang="en-US"/>
        </a:p>
      </dgm:t>
    </dgm:pt>
    <dgm:pt modelId="{7E35773F-FA7C-49B0-8147-E13EDAC02510}" type="sibTrans" cxnId="{95C969F4-CCD1-4757-BC4C-46C7A02E395F}">
      <dgm:prSet/>
      <dgm:spPr/>
      <dgm:t>
        <a:bodyPr/>
        <a:lstStyle/>
        <a:p>
          <a:endParaRPr lang="en-US"/>
        </a:p>
      </dgm:t>
    </dgm:pt>
    <dgm:pt modelId="{0ADEE05D-3C0E-4665-8585-D523A6715C76}">
      <dgm:prSet/>
      <dgm:spPr/>
      <dgm:t>
        <a:bodyPr/>
        <a:lstStyle/>
        <a:p>
          <a:r>
            <a:rPr lang="en-US"/>
            <a:t>CIGARATTE USE</a:t>
          </a:r>
        </a:p>
      </dgm:t>
    </dgm:pt>
    <dgm:pt modelId="{FB06FFE5-B797-4F08-89BF-5E5723029601}" type="parTrans" cxnId="{804A3396-FAD3-4840-B380-19DD445501BA}">
      <dgm:prSet/>
      <dgm:spPr/>
      <dgm:t>
        <a:bodyPr/>
        <a:lstStyle/>
        <a:p>
          <a:endParaRPr lang="en-US"/>
        </a:p>
      </dgm:t>
    </dgm:pt>
    <dgm:pt modelId="{8F20B26F-A0FF-44AE-9E53-7D34DF39536C}" type="sibTrans" cxnId="{804A3396-FAD3-4840-B380-19DD445501BA}">
      <dgm:prSet/>
      <dgm:spPr/>
      <dgm:t>
        <a:bodyPr/>
        <a:lstStyle/>
        <a:p>
          <a:endParaRPr lang="en-US"/>
        </a:p>
      </dgm:t>
    </dgm:pt>
    <dgm:pt modelId="{D8CC80BF-261F-485F-AAC3-1AFCA8342F2D}">
      <dgm:prSet/>
      <dgm:spPr/>
      <dgm:t>
        <a:bodyPr/>
        <a:lstStyle/>
        <a:p>
          <a:r>
            <a:rPr lang="en-US"/>
            <a:t>ALCOHOL USE</a:t>
          </a:r>
        </a:p>
      </dgm:t>
    </dgm:pt>
    <dgm:pt modelId="{1DDFC448-BAA5-446D-969A-B98358531410}" type="parTrans" cxnId="{67FF76C9-8A4B-4390-A472-18AEC6090B5B}">
      <dgm:prSet/>
      <dgm:spPr/>
      <dgm:t>
        <a:bodyPr/>
        <a:lstStyle/>
        <a:p>
          <a:endParaRPr lang="en-US"/>
        </a:p>
      </dgm:t>
    </dgm:pt>
    <dgm:pt modelId="{173EEA08-16A3-4328-A461-78D95F18D1FC}" type="sibTrans" cxnId="{67FF76C9-8A4B-4390-A472-18AEC6090B5B}">
      <dgm:prSet/>
      <dgm:spPr/>
      <dgm:t>
        <a:bodyPr/>
        <a:lstStyle/>
        <a:p>
          <a:endParaRPr lang="en-US"/>
        </a:p>
      </dgm:t>
    </dgm:pt>
    <dgm:pt modelId="{CADE097E-3457-4627-A40E-8EC9684A32A9}">
      <dgm:prSet/>
      <dgm:spPr>
        <a:solidFill>
          <a:srgbClr val="1FC1E1"/>
        </a:solidFill>
      </dgm:spPr>
      <dgm:t>
        <a:bodyPr/>
        <a:lstStyle/>
        <a:p>
          <a:r>
            <a:rPr lang="en-US"/>
            <a:t>WEIGHT GAIN POUNDS</a:t>
          </a:r>
        </a:p>
      </dgm:t>
    </dgm:pt>
    <dgm:pt modelId="{0D4351A1-9199-43BE-B281-AC3F0417B2D2}" type="parTrans" cxnId="{280FEE4E-62A9-41F2-BD69-CC5F8E391CEE}">
      <dgm:prSet/>
      <dgm:spPr/>
      <dgm:t>
        <a:bodyPr/>
        <a:lstStyle/>
        <a:p>
          <a:endParaRPr lang="en-US"/>
        </a:p>
      </dgm:t>
    </dgm:pt>
    <dgm:pt modelId="{050A7D25-3C0D-4BB5-9A89-375B8759E4C1}" type="sibTrans" cxnId="{280FEE4E-62A9-41F2-BD69-CC5F8E391CEE}">
      <dgm:prSet/>
      <dgm:spPr/>
      <dgm:t>
        <a:bodyPr/>
        <a:lstStyle/>
        <a:p>
          <a:endParaRPr lang="en-US"/>
        </a:p>
      </dgm:t>
    </dgm:pt>
    <dgm:pt modelId="{51EA50CD-78B0-4C7B-A384-5CF1B04C234F}">
      <dgm:prSet/>
      <dgm:spPr>
        <a:solidFill>
          <a:schemeClr val="accent3">
            <a:lumMod val="75000"/>
          </a:schemeClr>
        </a:solidFill>
      </dgm:spPr>
      <dgm:t>
        <a:bodyPr/>
        <a:lstStyle/>
        <a:p>
          <a:r>
            <a:rPr lang="en-US"/>
            <a:t>EVER BORN</a:t>
          </a:r>
        </a:p>
      </dgm:t>
    </dgm:pt>
    <dgm:pt modelId="{7B86C51E-A049-4BE7-9353-AC9895CBBD1C}" type="parTrans" cxnId="{6BDFE48A-B14F-4EF1-B06E-89C7166637AA}">
      <dgm:prSet/>
      <dgm:spPr/>
      <dgm:t>
        <a:bodyPr/>
        <a:lstStyle/>
        <a:p>
          <a:endParaRPr lang="en-US"/>
        </a:p>
      </dgm:t>
    </dgm:pt>
    <dgm:pt modelId="{1CE27F08-6D77-44E4-8FA9-B69DDCAF6F32}" type="sibTrans" cxnId="{6BDFE48A-B14F-4EF1-B06E-89C7166637AA}">
      <dgm:prSet/>
      <dgm:spPr/>
      <dgm:t>
        <a:bodyPr/>
        <a:lstStyle/>
        <a:p>
          <a:endParaRPr lang="en-US"/>
        </a:p>
      </dgm:t>
    </dgm:pt>
    <dgm:pt modelId="{419E1F24-9AF2-4E6B-ACD4-C743A1BEA7D0}">
      <dgm:prSet/>
      <dgm:spPr>
        <a:solidFill>
          <a:srgbClr val="1FC1E1"/>
        </a:solidFill>
      </dgm:spPr>
      <dgm:t>
        <a:bodyPr/>
        <a:lstStyle/>
        <a:p>
          <a:r>
            <a:rPr lang="en-US"/>
            <a:t>FATHER AGE</a:t>
          </a:r>
        </a:p>
      </dgm:t>
    </dgm:pt>
    <dgm:pt modelId="{0975590B-78E8-4197-A1C3-CE0EF1FA0FBE}" type="parTrans" cxnId="{FF3EB918-FFE3-44A7-83DD-3872C2D8F398}">
      <dgm:prSet/>
      <dgm:spPr/>
      <dgm:t>
        <a:bodyPr/>
        <a:lstStyle/>
        <a:p>
          <a:endParaRPr lang="en-US"/>
        </a:p>
      </dgm:t>
    </dgm:pt>
    <dgm:pt modelId="{99CE52BE-8A04-49C9-B891-676C2E818A60}" type="sibTrans" cxnId="{FF3EB918-FFE3-44A7-83DD-3872C2D8F398}">
      <dgm:prSet/>
      <dgm:spPr/>
      <dgm:t>
        <a:bodyPr/>
        <a:lstStyle/>
        <a:p>
          <a:endParaRPr lang="en-US"/>
        </a:p>
      </dgm:t>
    </dgm:pt>
    <dgm:pt modelId="{1709DD46-3874-4818-A6F3-7D01DC9DC0C0}" type="pres">
      <dgm:prSet presAssocID="{736A2512-8733-4AA2-B7AA-08E3733B1D6D}" presName="diagram" presStyleCnt="0">
        <dgm:presLayoutVars>
          <dgm:dir/>
          <dgm:resizeHandles val="exact"/>
        </dgm:presLayoutVars>
      </dgm:prSet>
      <dgm:spPr/>
    </dgm:pt>
    <dgm:pt modelId="{1D5A78EF-3BC4-4821-A1D0-DDECDC45818C}" type="pres">
      <dgm:prSet presAssocID="{50DABA0B-F476-4976-A929-A22AC023DC66}" presName="node" presStyleLbl="node1" presStyleIdx="0" presStyleCnt="14">
        <dgm:presLayoutVars>
          <dgm:bulletEnabled val="1"/>
        </dgm:presLayoutVars>
      </dgm:prSet>
      <dgm:spPr/>
    </dgm:pt>
    <dgm:pt modelId="{7D55F595-2245-42DA-B0A8-6E3A96F24C43}" type="pres">
      <dgm:prSet presAssocID="{F823640B-85A0-4316-B7D2-97105E471771}" presName="sibTrans" presStyleCnt="0"/>
      <dgm:spPr/>
    </dgm:pt>
    <dgm:pt modelId="{55FEF24A-DA97-4391-BA12-B04B4CB51885}" type="pres">
      <dgm:prSet presAssocID="{D6384CB0-6CA1-4142-90F5-B5003833EC0D}" presName="node" presStyleLbl="node1" presStyleIdx="1" presStyleCnt="14">
        <dgm:presLayoutVars>
          <dgm:bulletEnabled val="1"/>
        </dgm:presLayoutVars>
      </dgm:prSet>
      <dgm:spPr/>
    </dgm:pt>
    <dgm:pt modelId="{AC404A42-1F2C-4E78-B598-E3A6C53DD24E}" type="pres">
      <dgm:prSet presAssocID="{5DDEB17D-9BAD-4F04-AB46-6900D0787E4D}" presName="sibTrans" presStyleCnt="0"/>
      <dgm:spPr/>
    </dgm:pt>
    <dgm:pt modelId="{DBE6A2E9-4A70-4598-946C-A4567CE2E13F}" type="pres">
      <dgm:prSet presAssocID="{BE14518A-CE4E-4FF7-964A-082970DB55B7}" presName="node" presStyleLbl="node1" presStyleIdx="2" presStyleCnt="14">
        <dgm:presLayoutVars>
          <dgm:bulletEnabled val="1"/>
        </dgm:presLayoutVars>
      </dgm:prSet>
      <dgm:spPr/>
    </dgm:pt>
    <dgm:pt modelId="{0D74FEA7-FE83-4723-9EF9-781F49BD6BAC}" type="pres">
      <dgm:prSet presAssocID="{4972C9A3-6459-4E1C-BD50-BF7CF9306CAE}" presName="sibTrans" presStyleCnt="0"/>
      <dgm:spPr/>
    </dgm:pt>
    <dgm:pt modelId="{EE1A6D6B-9445-4F54-A0B7-186A5EB22FFC}" type="pres">
      <dgm:prSet presAssocID="{3B502A5E-A625-40EB-89A5-3C6B998DE027}" presName="node" presStyleLbl="node1" presStyleIdx="3" presStyleCnt="14" custLinFactNeighborX="345" custLinFactNeighborY="-100">
        <dgm:presLayoutVars>
          <dgm:bulletEnabled val="1"/>
        </dgm:presLayoutVars>
      </dgm:prSet>
      <dgm:spPr/>
    </dgm:pt>
    <dgm:pt modelId="{F712EF59-CE09-4122-8A38-ABF40CF23262}" type="pres">
      <dgm:prSet presAssocID="{EA306F34-7E50-447D-BFA2-F157179ED079}" presName="sibTrans" presStyleCnt="0"/>
      <dgm:spPr/>
    </dgm:pt>
    <dgm:pt modelId="{C716B998-53BF-4363-838C-5801EF955EA8}" type="pres">
      <dgm:prSet presAssocID="{B272C841-1BA1-4724-94C7-48FB242DC35E}" presName="node" presStyleLbl="node1" presStyleIdx="4" presStyleCnt="14">
        <dgm:presLayoutVars>
          <dgm:bulletEnabled val="1"/>
        </dgm:presLayoutVars>
      </dgm:prSet>
      <dgm:spPr/>
    </dgm:pt>
    <dgm:pt modelId="{2B798ACD-95EC-452B-9C45-776F7CB01AEE}" type="pres">
      <dgm:prSet presAssocID="{F591F6AF-DA55-400F-B16B-D75C0D17094E}" presName="sibTrans" presStyleCnt="0"/>
      <dgm:spPr/>
    </dgm:pt>
    <dgm:pt modelId="{B8AA3848-D214-4F3F-81AA-30DCEF932A8A}" type="pres">
      <dgm:prSet presAssocID="{319A85A5-4FAA-4306-BC00-FE8DD4567A6C}" presName="node" presStyleLbl="node1" presStyleIdx="5" presStyleCnt="14">
        <dgm:presLayoutVars>
          <dgm:bulletEnabled val="1"/>
        </dgm:presLayoutVars>
      </dgm:prSet>
      <dgm:spPr/>
    </dgm:pt>
    <dgm:pt modelId="{2E8FA3C8-AF26-4976-A9D4-6CDD6FAFAAC5}" type="pres">
      <dgm:prSet presAssocID="{FA417A8E-09F2-493F-923B-5E4BCD844034}" presName="sibTrans" presStyleCnt="0"/>
      <dgm:spPr/>
    </dgm:pt>
    <dgm:pt modelId="{84F65F13-FB7E-42AC-AF29-76657645C4BD}" type="pres">
      <dgm:prSet presAssocID="{6B93F3A4-A018-4FAB-94E7-134D5225C808}" presName="node" presStyleLbl="node1" presStyleIdx="6" presStyleCnt="14">
        <dgm:presLayoutVars>
          <dgm:bulletEnabled val="1"/>
        </dgm:presLayoutVars>
      </dgm:prSet>
      <dgm:spPr/>
    </dgm:pt>
    <dgm:pt modelId="{A9EFA532-79EF-4DB1-A328-12465476A333}" type="pres">
      <dgm:prSet presAssocID="{6D9B0A85-2EE3-45BB-8041-4BFBCC348ABC}" presName="sibTrans" presStyleCnt="0"/>
      <dgm:spPr/>
    </dgm:pt>
    <dgm:pt modelId="{420DAF56-5BB2-4965-9820-0E809359A5E4}" type="pres">
      <dgm:prSet presAssocID="{1FD9CB11-5578-497D-A1D5-25EAE3C07056}" presName="node" presStyleLbl="node1" presStyleIdx="7" presStyleCnt="14">
        <dgm:presLayoutVars>
          <dgm:bulletEnabled val="1"/>
        </dgm:presLayoutVars>
      </dgm:prSet>
      <dgm:spPr/>
    </dgm:pt>
    <dgm:pt modelId="{2A4F1673-488E-411F-9DFA-C2507BF9ACCC}" type="pres">
      <dgm:prSet presAssocID="{C7AF1AC9-A2F0-40C8-A6A8-677249257B70}" presName="sibTrans" presStyleCnt="0"/>
      <dgm:spPr/>
    </dgm:pt>
    <dgm:pt modelId="{F13E89D5-C8BC-4C37-BC92-6DCCE4BE59C7}" type="pres">
      <dgm:prSet presAssocID="{FFC13D76-82DC-4CF6-983B-A1EAAB97F449}" presName="node" presStyleLbl="node1" presStyleIdx="8" presStyleCnt="14">
        <dgm:presLayoutVars>
          <dgm:bulletEnabled val="1"/>
        </dgm:presLayoutVars>
      </dgm:prSet>
      <dgm:spPr/>
    </dgm:pt>
    <dgm:pt modelId="{7AEA4C38-20AF-462F-B51C-E47A31740115}" type="pres">
      <dgm:prSet presAssocID="{7E35773F-FA7C-49B0-8147-E13EDAC02510}" presName="sibTrans" presStyleCnt="0"/>
      <dgm:spPr/>
    </dgm:pt>
    <dgm:pt modelId="{7A7B141E-A3E2-479B-90B1-FD127C5271B4}" type="pres">
      <dgm:prSet presAssocID="{0ADEE05D-3C0E-4665-8585-D523A6715C76}" presName="node" presStyleLbl="node1" presStyleIdx="9" presStyleCnt="14">
        <dgm:presLayoutVars>
          <dgm:bulletEnabled val="1"/>
        </dgm:presLayoutVars>
      </dgm:prSet>
      <dgm:spPr/>
    </dgm:pt>
    <dgm:pt modelId="{A546936D-8224-48F5-8BB5-B3DA576E66D8}" type="pres">
      <dgm:prSet presAssocID="{8F20B26F-A0FF-44AE-9E53-7D34DF39536C}" presName="sibTrans" presStyleCnt="0"/>
      <dgm:spPr/>
    </dgm:pt>
    <dgm:pt modelId="{D3EB7286-894E-47A0-8CBF-9F804C52ED94}" type="pres">
      <dgm:prSet presAssocID="{D8CC80BF-261F-485F-AAC3-1AFCA8342F2D}" presName="node" presStyleLbl="node1" presStyleIdx="10" presStyleCnt="14">
        <dgm:presLayoutVars>
          <dgm:bulletEnabled val="1"/>
        </dgm:presLayoutVars>
      </dgm:prSet>
      <dgm:spPr/>
    </dgm:pt>
    <dgm:pt modelId="{E1E429F0-DBEE-4282-B3BF-D98CB21B8981}" type="pres">
      <dgm:prSet presAssocID="{173EEA08-16A3-4328-A461-78D95F18D1FC}" presName="sibTrans" presStyleCnt="0"/>
      <dgm:spPr/>
    </dgm:pt>
    <dgm:pt modelId="{0B9F33D8-7190-423B-8E43-05DB3F87A04A}" type="pres">
      <dgm:prSet presAssocID="{CADE097E-3457-4627-A40E-8EC9684A32A9}" presName="node" presStyleLbl="node1" presStyleIdx="11" presStyleCnt="14">
        <dgm:presLayoutVars>
          <dgm:bulletEnabled val="1"/>
        </dgm:presLayoutVars>
      </dgm:prSet>
      <dgm:spPr/>
    </dgm:pt>
    <dgm:pt modelId="{F132E45B-9C22-49C3-9EFE-D84535CA1C04}" type="pres">
      <dgm:prSet presAssocID="{050A7D25-3C0D-4BB5-9A89-375B8759E4C1}" presName="sibTrans" presStyleCnt="0"/>
      <dgm:spPr/>
    </dgm:pt>
    <dgm:pt modelId="{95C4B02A-BE0B-4D51-B338-FE53DB0EB319}" type="pres">
      <dgm:prSet presAssocID="{51EA50CD-78B0-4C7B-A384-5CF1B04C234F}" presName="node" presStyleLbl="node1" presStyleIdx="12" presStyleCnt="14">
        <dgm:presLayoutVars>
          <dgm:bulletEnabled val="1"/>
        </dgm:presLayoutVars>
      </dgm:prSet>
      <dgm:spPr/>
    </dgm:pt>
    <dgm:pt modelId="{753D48E6-6F1F-4880-AFEF-EFD53546CE0B}" type="pres">
      <dgm:prSet presAssocID="{1CE27F08-6D77-44E4-8FA9-B69DDCAF6F32}" presName="sibTrans" presStyleCnt="0"/>
      <dgm:spPr/>
    </dgm:pt>
    <dgm:pt modelId="{80134C2A-82F8-4AF5-99FE-C5B9678EA0B8}" type="pres">
      <dgm:prSet presAssocID="{419E1F24-9AF2-4E6B-ACD4-C743A1BEA7D0}" presName="node" presStyleLbl="node1" presStyleIdx="13" presStyleCnt="14">
        <dgm:presLayoutVars>
          <dgm:bulletEnabled val="1"/>
        </dgm:presLayoutVars>
      </dgm:prSet>
      <dgm:spPr/>
    </dgm:pt>
  </dgm:ptLst>
  <dgm:cxnLst>
    <dgm:cxn modelId="{9D776602-3B02-4B04-9C25-E547AA40E5E6}" type="presOf" srcId="{51EA50CD-78B0-4C7B-A384-5CF1B04C234F}" destId="{95C4B02A-BE0B-4D51-B338-FE53DB0EB319}" srcOrd="0" destOrd="0" presId="urn:microsoft.com/office/officeart/2005/8/layout/default"/>
    <dgm:cxn modelId="{FF3EB918-FFE3-44A7-83DD-3872C2D8F398}" srcId="{736A2512-8733-4AA2-B7AA-08E3733B1D6D}" destId="{419E1F24-9AF2-4E6B-ACD4-C743A1BEA7D0}" srcOrd="13" destOrd="0" parTransId="{0975590B-78E8-4197-A1C3-CE0EF1FA0FBE}" sibTransId="{99CE52BE-8A04-49C9-B891-676C2E818A60}"/>
    <dgm:cxn modelId="{46CB6020-45AD-40D4-AB9F-D25E07FD96FD}" type="presOf" srcId="{BE14518A-CE4E-4FF7-964A-082970DB55B7}" destId="{DBE6A2E9-4A70-4598-946C-A4567CE2E13F}" srcOrd="0" destOrd="0" presId="urn:microsoft.com/office/officeart/2005/8/layout/default"/>
    <dgm:cxn modelId="{091F4226-6D00-4C3B-B3D4-03B7313B1605}" type="presOf" srcId="{B272C841-1BA1-4724-94C7-48FB242DC35E}" destId="{C716B998-53BF-4363-838C-5801EF955EA8}" srcOrd="0" destOrd="0" presId="urn:microsoft.com/office/officeart/2005/8/layout/default"/>
    <dgm:cxn modelId="{AB4D302F-6780-447F-BB96-71308AFBE60D}" type="presOf" srcId="{736A2512-8733-4AA2-B7AA-08E3733B1D6D}" destId="{1709DD46-3874-4818-A6F3-7D01DC9DC0C0}" srcOrd="0" destOrd="0" presId="urn:microsoft.com/office/officeart/2005/8/layout/default"/>
    <dgm:cxn modelId="{893E0F3C-5BD2-4EF6-A0CB-F04FAF231F71}" type="presOf" srcId="{D8CC80BF-261F-485F-AAC3-1AFCA8342F2D}" destId="{D3EB7286-894E-47A0-8CBF-9F804C52ED94}" srcOrd="0" destOrd="0" presId="urn:microsoft.com/office/officeart/2005/8/layout/default"/>
    <dgm:cxn modelId="{C64DD84E-3AF9-4EA6-A6D2-B25FC715D033}" srcId="{736A2512-8733-4AA2-B7AA-08E3733B1D6D}" destId="{D6384CB0-6CA1-4142-90F5-B5003833EC0D}" srcOrd="1" destOrd="0" parTransId="{A8650F2C-F01F-4514-8788-828AC9851A61}" sibTransId="{5DDEB17D-9BAD-4F04-AB46-6900D0787E4D}"/>
    <dgm:cxn modelId="{280FEE4E-62A9-41F2-BD69-CC5F8E391CEE}" srcId="{736A2512-8733-4AA2-B7AA-08E3733B1D6D}" destId="{CADE097E-3457-4627-A40E-8EC9684A32A9}" srcOrd="11" destOrd="0" parTransId="{0D4351A1-9199-43BE-B281-AC3F0417B2D2}" sibTransId="{050A7D25-3C0D-4BB5-9A89-375B8759E4C1}"/>
    <dgm:cxn modelId="{DDE61E54-1DE1-41E7-934E-8ACAD14990D5}" type="presOf" srcId="{D6384CB0-6CA1-4142-90F5-B5003833EC0D}" destId="{55FEF24A-DA97-4391-BA12-B04B4CB51885}" srcOrd="0" destOrd="0" presId="urn:microsoft.com/office/officeart/2005/8/layout/default"/>
    <dgm:cxn modelId="{F951607D-D13E-4ACC-AD7F-BDE1359F7545}" type="presOf" srcId="{FFC13D76-82DC-4CF6-983B-A1EAAB97F449}" destId="{F13E89D5-C8BC-4C37-BC92-6DCCE4BE59C7}" srcOrd="0" destOrd="0" presId="urn:microsoft.com/office/officeart/2005/8/layout/default"/>
    <dgm:cxn modelId="{6BDFE48A-B14F-4EF1-B06E-89C7166637AA}" srcId="{736A2512-8733-4AA2-B7AA-08E3733B1D6D}" destId="{51EA50CD-78B0-4C7B-A384-5CF1B04C234F}" srcOrd="12" destOrd="0" parTransId="{7B86C51E-A049-4BE7-9353-AC9895CBBD1C}" sibTransId="{1CE27F08-6D77-44E4-8FA9-B69DDCAF6F32}"/>
    <dgm:cxn modelId="{EECB9F8F-DF3A-450F-9BAC-66AF3BCE8CC7}" type="presOf" srcId="{CADE097E-3457-4627-A40E-8EC9684A32A9}" destId="{0B9F33D8-7190-423B-8E43-05DB3F87A04A}" srcOrd="0" destOrd="0" presId="urn:microsoft.com/office/officeart/2005/8/layout/default"/>
    <dgm:cxn modelId="{568D5691-9E5A-4BB3-92EA-BD10E33AF9D7}" srcId="{736A2512-8733-4AA2-B7AA-08E3733B1D6D}" destId="{3B502A5E-A625-40EB-89A5-3C6B998DE027}" srcOrd="3" destOrd="0" parTransId="{0DC385B2-64ED-449A-81C2-0FBBE7A1ABBE}" sibTransId="{EA306F34-7E50-447D-BFA2-F157179ED079}"/>
    <dgm:cxn modelId="{6BE14094-64EF-4CBD-8A6B-2BCF2875E514}" srcId="{736A2512-8733-4AA2-B7AA-08E3733B1D6D}" destId="{BE14518A-CE4E-4FF7-964A-082970DB55B7}" srcOrd="2" destOrd="0" parTransId="{A526007A-F55F-4390-BA55-A5201812AC64}" sibTransId="{4972C9A3-6459-4E1C-BD50-BF7CF9306CAE}"/>
    <dgm:cxn modelId="{804A3396-FAD3-4840-B380-19DD445501BA}" srcId="{736A2512-8733-4AA2-B7AA-08E3733B1D6D}" destId="{0ADEE05D-3C0E-4665-8585-D523A6715C76}" srcOrd="9" destOrd="0" parTransId="{FB06FFE5-B797-4F08-89BF-5E5723029601}" sibTransId="{8F20B26F-A0FF-44AE-9E53-7D34DF39536C}"/>
    <dgm:cxn modelId="{CE72A597-4ED9-47C8-B154-E17F89515315}" srcId="{736A2512-8733-4AA2-B7AA-08E3733B1D6D}" destId="{319A85A5-4FAA-4306-BC00-FE8DD4567A6C}" srcOrd="5" destOrd="0" parTransId="{BB1F601F-E02B-4589-81B3-78D2A19F597C}" sibTransId="{FA417A8E-09F2-493F-923B-5E4BCD844034}"/>
    <dgm:cxn modelId="{F2C30A9A-873A-4B41-ADFC-4B597862A3C2}" type="presOf" srcId="{50DABA0B-F476-4976-A929-A22AC023DC66}" destId="{1D5A78EF-3BC4-4821-A1D0-DDECDC45818C}" srcOrd="0" destOrd="0" presId="urn:microsoft.com/office/officeart/2005/8/layout/default"/>
    <dgm:cxn modelId="{7EADA1AE-EADE-4959-A209-6ABD3FAD39EC}" srcId="{736A2512-8733-4AA2-B7AA-08E3733B1D6D}" destId="{1FD9CB11-5578-497D-A1D5-25EAE3C07056}" srcOrd="7" destOrd="0" parTransId="{F5F2F0B9-5E08-4F0D-89B7-FAAFC77B6A3E}" sibTransId="{C7AF1AC9-A2F0-40C8-A6A8-677249257B70}"/>
    <dgm:cxn modelId="{4DB92AB1-0BBC-45B7-80C2-3F01030F4DD0}" type="presOf" srcId="{1FD9CB11-5578-497D-A1D5-25EAE3C07056}" destId="{420DAF56-5BB2-4965-9820-0E809359A5E4}" srcOrd="0" destOrd="0" presId="urn:microsoft.com/office/officeart/2005/8/layout/default"/>
    <dgm:cxn modelId="{94D5DBB7-5CEE-428D-92D3-5EA9B19957F5}" type="presOf" srcId="{419E1F24-9AF2-4E6B-ACD4-C743A1BEA7D0}" destId="{80134C2A-82F8-4AF5-99FE-C5B9678EA0B8}" srcOrd="0" destOrd="0" presId="urn:microsoft.com/office/officeart/2005/8/layout/default"/>
    <dgm:cxn modelId="{FC58E2C1-FA6D-4E72-8486-BD484C17F993}" type="presOf" srcId="{6B93F3A4-A018-4FAB-94E7-134D5225C808}" destId="{84F65F13-FB7E-42AC-AF29-76657645C4BD}" srcOrd="0" destOrd="0" presId="urn:microsoft.com/office/officeart/2005/8/layout/default"/>
    <dgm:cxn modelId="{B30192C2-7601-40D0-9E04-1A18AA2ECE25}" srcId="{736A2512-8733-4AA2-B7AA-08E3733B1D6D}" destId="{B272C841-1BA1-4724-94C7-48FB242DC35E}" srcOrd="4" destOrd="0" parTransId="{4A88FB24-787C-4B5B-B492-36A367BB2652}" sibTransId="{F591F6AF-DA55-400F-B16B-D75C0D17094E}"/>
    <dgm:cxn modelId="{67FF76C9-8A4B-4390-A472-18AEC6090B5B}" srcId="{736A2512-8733-4AA2-B7AA-08E3733B1D6D}" destId="{D8CC80BF-261F-485F-AAC3-1AFCA8342F2D}" srcOrd="10" destOrd="0" parTransId="{1DDFC448-BAA5-446D-969A-B98358531410}" sibTransId="{173EEA08-16A3-4328-A461-78D95F18D1FC}"/>
    <dgm:cxn modelId="{00F8ADD0-CAA3-4D22-8F78-F11A6D111720}" srcId="{736A2512-8733-4AA2-B7AA-08E3733B1D6D}" destId="{6B93F3A4-A018-4FAB-94E7-134D5225C808}" srcOrd="6" destOrd="0" parTransId="{4A916DC7-C97A-4818-9EBA-6F2AFCF39752}" sibTransId="{6D9B0A85-2EE3-45BB-8041-4BFBCC348ABC}"/>
    <dgm:cxn modelId="{95A7F5D3-4ADC-4AF8-95EE-9A7AD55E4BD6}" srcId="{736A2512-8733-4AA2-B7AA-08E3733B1D6D}" destId="{50DABA0B-F476-4976-A929-A22AC023DC66}" srcOrd="0" destOrd="0" parTransId="{FB6DA853-E32C-426A-8F83-A2BB8B5B70E5}" sibTransId="{F823640B-85A0-4316-B7D2-97105E471771}"/>
    <dgm:cxn modelId="{60B652D5-925A-4170-9CCD-B3A753C26703}" type="presOf" srcId="{319A85A5-4FAA-4306-BC00-FE8DD4567A6C}" destId="{B8AA3848-D214-4F3F-81AA-30DCEF932A8A}" srcOrd="0" destOrd="0" presId="urn:microsoft.com/office/officeart/2005/8/layout/default"/>
    <dgm:cxn modelId="{4B5251ED-8A02-446D-8D1B-D644F4DEAD43}" type="presOf" srcId="{0ADEE05D-3C0E-4665-8585-D523A6715C76}" destId="{7A7B141E-A3E2-479B-90B1-FD127C5271B4}" srcOrd="0" destOrd="0" presId="urn:microsoft.com/office/officeart/2005/8/layout/default"/>
    <dgm:cxn modelId="{95C969F4-CCD1-4757-BC4C-46C7A02E395F}" srcId="{736A2512-8733-4AA2-B7AA-08E3733B1D6D}" destId="{FFC13D76-82DC-4CF6-983B-A1EAAB97F449}" srcOrd="8" destOrd="0" parTransId="{6CEA15EE-5B61-4255-B4C9-246F718ACD43}" sibTransId="{7E35773F-FA7C-49B0-8147-E13EDAC02510}"/>
    <dgm:cxn modelId="{960E8AFC-0578-4CD8-BA5C-1E393AA1C5BE}" type="presOf" srcId="{3B502A5E-A625-40EB-89A5-3C6B998DE027}" destId="{EE1A6D6B-9445-4F54-A0B7-186A5EB22FFC}" srcOrd="0" destOrd="0" presId="urn:microsoft.com/office/officeart/2005/8/layout/default"/>
    <dgm:cxn modelId="{2124E5DF-0C91-45F4-B32B-81AF37B322BF}" type="presParOf" srcId="{1709DD46-3874-4818-A6F3-7D01DC9DC0C0}" destId="{1D5A78EF-3BC4-4821-A1D0-DDECDC45818C}" srcOrd="0" destOrd="0" presId="urn:microsoft.com/office/officeart/2005/8/layout/default"/>
    <dgm:cxn modelId="{AC97C18D-50BE-4563-BB4A-87251B75682C}" type="presParOf" srcId="{1709DD46-3874-4818-A6F3-7D01DC9DC0C0}" destId="{7D55F595-2245-42DA-B0A8-6E3A96F24C43}" srcOrd="1" destOrd="0" presId="urn:microsoft.com/office/officeart/2005/8/layout/default"/>
    <dgm:cxn modelId="{F5F8EFE6-48A0-45A9-8847-9B50CAF233F1}" type="presParOf" srcId="{1709DD46-3874-4818-A6F3-7D01DC9DC0C0}" destId="{55FEF24A-DA97-4391-BA12-B04B4CB51885}" srcOrd="2" destOrd="0" presId="urn:microsoft.com/office/officeart/2005/8/layout/default"/>
    <dgm:cxn modelId="{B5B11B99-C68A-4B71-8F5D-1A196F12F287}" type="presParOf" srcId="{1709DD46-3874-4818-A6F3-7D01DC9DC0C0}" destId="{AC404A42-1F2C-4E78-B598-E3A6C53DD24E}" srcOrd="3" destOrd="0" presId="urn:microsoft.com/office/officeart/2005/8/layout/default"/>
    <dgm:cxn modelId="{26DB551A-A8A3-44E9-A2D9-DCB6A31EB15A}" type="presParOf" srcId="{1709DD46-3874-4818-A6F3-7D01DC9DC0C0}" destId="{DBE6A2E9-4A70-4598-946C-A4567CE2E13F}" srcOrd="4" destOrd="0" presId="urn:microsoft.com/office/officeart/2005/8/layout/default"/>
    <dgm:cxn modelId="{4B3F39D9-0737-4E89-81D9-940458AAB9FE}" type="presParOf" srcId="{1709DD46-3874-4818-A6F3-7D01DC9DC0C0}" destId="{0D74FEA7-FE83-4723-9EF9-781F49BD6BAC}" srcOrd="5" destOrd="0" presId="urn:microsoft.com/office/officeart/2005/8/layout/default"/>
    <dgm:cxn modelId="{B1736380-2E97-4CEE-90B9-BD71E1C6DB9B}" type="presParOf" srcId="{1709DD46-3874-4818-A6F3-7D01DC9DC0C0}" destId="{EE1A6D6B-9445-4F54-A0B7-186A5EB22FFC}" srcOrd="6" destOrd="0" presId="urn:microsoft.com/office/officeart/2005/8/layout/default"/>
    <dgm:cxn modelId="{D30B82DE-49D4-4C9A-B05A-72117F7CB25E}" type="presParOf" srcId="{1709DD46-3874-4818-A6F3-7D01DC9DC0C0}" destId="{F712EF59-CE09-4122-8A38-ABF40CF23262}" srcOrd="7" destOrd="0" presId="urn:microsoft.com/office/officeart/2005/8/layout/default"/>
    <dgm:cxn modelId="{BA570B1F-9E3D-4B35-8B62-F4D3A3D2192C}" type="presParOf" srcId="{1709DD46-3874-4818-A6F3-7D01DC9DC0C0}" destId="{C716B998-53BF-4363-838C-5801EF955EA8}" srcOrd="8" destOrd="0" presId="urn:microsoft.com/office/officeart/2005/8/layout/default"/>
    <dgm:cxn modelId="{66C78C1A-D50F-4145-9C79-C188A2230CE7}" type="presParOf" srcId="{1709DD46-3874-4818-A6F3-7D01DC9DC0C0}" destId="{2B798ACD-95EC-452B-9C45-776F7CB01AEE}" srcOrd="9" destOrd="0" presId="urn:microsoft.com/office/officeart/2005/8/layout/default"/>
    <dgm:cxn modelId="{DD09357C-614A-4E58-900C-D78C646ED689}" type="presParOf" srcId="{1709DD46-3874-4818-A6F3-7D01DC9DC0C0}" destId="{B8AA3848-D214-4F3F-81AA-30DCEF932A8A}" srcOrd="10" destOrd="0" presId="urn:microsoft.com/office/officeart/2005/8/layout/default"/>
    <dgm:cxn modelId="{7014284B-92B0-4A50-9086-358F78E7CA97}" type="presParOf" srcId="{1709DD46-3874-4818-A6F3-7D01DC9DC0C0}" destId="{2E8FA3C8-AF26-4976-A9D4-6CDD6FAFAAC5}" srcOrd="11" destOrd="0" presId="urn:microsoft.com/office/officeart/2005/8/layout/default"/>
    <dgm:cxn modelId="{6C3CB24F-6100-4B35-98DF-031E1B4674B5}" type="presParOf" srcId="{1709DD46-3874-4818-A6F3-7D01DC9DC0C0}" destId="{84F65F13-FB7E-42AC-AF29-76657645C4BD}" srcOrd="12" destOrd="0" presId="urn:microsoft.com/office/officeart/2005/8/layout/default"/>
    <dgm:cxn modelId="{6AC4A365-315A-47C7-AC96-A8A031F036FE}" type="presParOf" srcId="{1709DD46-3874-4818-A6F3-7D01DC9DC0C0}" destId="{A9EFA532-79EF-4DB1-A328-12465476A333}" srcOrd="13" destOrd="0" presId="urn:microsoft.com/office/officeart/2005/8/layout/default"/>
    <dgm:cxn modelId="{88A49D94-15DF-4FF9-8B68-2E091E1E3696}" type="presParOf" srcId="{1709DD46-3874-4818-A6F3-7D01DC9DC0C0}" destId="{420DAF56-5BB2-4965-9820-0E809359A5E4}" srcOrd="14" destOrd="0" presId="urn:microsoft.com/office/officeart/2005/8/layout/default"/>
    <dgm:cxn modelId="{C98417BF-E571-4C36-8029-958153C15EB4}" type="presParOf" srcId="{1709DD46-3874-4818-A6F3-7D01DC9DC0C0}" destId="{2A4F1673-488E-411F-9DFA-C2507BF9ACCC}" srcOrd="15" destOrd="0" presId="urn:microsoft.com/office/officeart/2005/8/layout/default"/>
    <dgm:cxn modelId="{E03AE0E0-96D0-4886-BAD3-2857850F7BF3}" type="presParOf" srcId="{1709DD46-3874-4818-A6F3-7D01DC9DC0C0}" destId="{F13E89D5-C8BC-4C37-BC92-6DCCE4BE59C7}" srcOrd="16" destOrd="0" presId="urn:microsoft.com/office/officeart/2005/8/layout/default"/>
    <dgm:cxn modelId="{C08ABEBA-18A3-4A29-A727-A225C8385BB0}" type="presParOf" srcId="{1709DD46-3874-4818-A6F3-7D01DC9DC0C0}" destId="{7AEA4C38-20AF-462F-B51C-E47A31740115}" srcOrd="17" destOrd="0" presId="urn:microsoft.com/office/officeart/2005/8/layout/default"/>
    <dgm:cxn modelId="{6FFDF3CB-7A31-43A7-A827-87A35F5AC862}" type="presParOf" srcId="{1709DD46-3874-4818-A6F3-7D01DC9DC0C0}" destId="{7A7B141E-A3E2-479B-90B1-FD127C5271B4}" srcOrd="18" destOrd="0" presId="urn:microsoft.com/office/officeart/2005/8/layout/default"/>
    <dgm:cxn modelId="{74B51878-A0EB-429A-AE20-F265A083DDE2}" type="presParOf" srcId="{1709DD46-3874-4818-A6F3-7D01DC9DC0C0}" destId="{A546936D-8224-48F5-8BB5-B3DA576E66D8}" srcOrd="19" destOrd="0" presId="urn:microsoft.com/office/officeart/2005/8/layout/default"/>
    <dgm:cxn modelId="{4F2A5E0E-8884-4F15-BD7D-B2C4AF5A67D0}" type="presParOf" srcId="{1709DD46-3874-4818-A6F3-7D01DC9DC0C0}" destId="{D3EB7286-894E-47A0-8CBF-9F804C52ED94}" srcOrd="20" destOrd="0" presId="urn:microsoft.com/office/officeart/2005/8/layout/default"/>
    <dgm:cxn modelId="{5324AB4E-FB4C-48AC-8A5E-95A31A45E5EB}" type="presParOf" srcId="{1709DD46-3874-4818-A6F3-7D01DC9DC0C0}" destId="{E1E429F0-DBEE-4282-B3BF-D98CB21B8981}" srcOrd="21" destOrd="0" presId="urn:microsoft.com/office/officeart/2005/8/layout/default"/>
    <dgm:cxn modelId="{1B365331-B175-4120-94A7-E3A70A69D94A}" type="presParOf" srcId="{1709DD46-3874-4818-A6F3-7D01DC9DC0C0}" destId="{0B9F33D8-7190-423B-8E43-05DB3F87A04A}" srcOrd="22" destOrd="0" presId="urn:microsoft.com/office/officeart/2005/8/layout/default"/>
    <dgm:cxn modelId="{D2F3EC41-94F5-4E60-B153-3AC953AF0459}" type="presParOf" srcId="{1709DD46-3874-4818-A6F3-7D01DC9DC0C0}" destId="{F132E45B-9C22-49C3-9EFE-D84535CA1C04}" srcOrd="23" destOrd="0" presId="urn:microsoft.com/office/officeart/2005/8/layout/default"/>
    <dgm:cxn modelId="{FC6F8E43-1F8D-48A6-BE3C-BB7CF05E0B9D}" type="presParOf" srcId="{1709DD46-3874-4818-A6F3-7D01DC9DC0C0}" destId="{95C4B02A-BE0B-4D51-B338-FE53DB0EB319}" srcOrd="24" destOrd="0" presId="urn:microsoft.com/office/officeart/2005/8/layout/default"/>
    <dgm:cxn modelId="{7C20EF65-E00B-4BB2-AF89-1FA754346DE0}" type="presParOf" srcId="{1709DD46-3874-4818-A6F3-7D01DC9DC0C0}" destId="{753D48E6-6F1F-4880-AFEF-EFD53546CE0B}" srcOrd="25" destOrd="0" presId="urn:microsoft.com/office/officeart/2005/8/layout/default"/>
    <dgm:cxn modelId="{16948CC3-E86D-4092-B38D-7E5980143615}" type="presParOf" srcId="{1709DD46-3874-4818-A6F3-7D01DC9DC0C0}" destId="{80134C2A-82F8-4AF5-99FE-C5B9678EA0B8}" srcOrd="26"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DB0AEF5-92A3-49B4-92BF-190F19E63800}" type="doc">
      <dgm:prSet loTypeId="urn:microsoft.com/office/officeart/2005/8/layout/hierarchy1" loCatId="hierarchy" qsTypeId="urn:microsoft.com/office/officeart/2005/8/quickstyle/simple2" qsCatId="simple" csTypeId="urn:microsoft.com/office/officeart/2005/8/colors/accent3_2" csCatId="accent3"/>
      <dgm:spPr/>
      <dgm:t>
        <a:bodyPr/>
        <a:lstStyle/>
        <a:p>
          <a:endParaRPr lang="en-US"/>
        </a:p>
      </dgm:t>
    </dgm:pt>
    <dgm:pt modelId="{9E86B1CA-7570-4D80-9C12-ABF3A4B463B8}">
      <dgm:prSet/>
      <dgm:spPr/>
      <dgm:t>
        <a:bodyPr/>
        <a:lstStyle/>
        <a:p>
          <a:r>
            <a:rPr lang="en-US"/>
            <a:t>BigQuery ML enables seamless testing and execution of machine learning models directly on structured datasets within the BigQuery environment.</a:t>
          </a:r>
        </a:p>
      </dgm:t>
    </dgm:pt>
    <dgm:pt modelId="{48CA0ED2-EC09-4441-8E3E-0EBF6844F9F0}" type="parTrans" cxnId="{CCAC6663-D45E-4664-AB03-0138FADEE78B}">
      <dgm:prSet/>
      <dgm:spPr/>
      <dgm:t>
        <a:bodyPr/>
        <a:lstStyle/>
        <a:p>
          <a:endParaRPr lang="en-US"/>
        </a:p>
      </dgm:t>
    </dgm:pt>
    <dgm:pt modelId="{60E52DDB-A971-4573-B37C-EF9DDC481B3F}" type="sibTrans" cxnId="{CCAC6663-D45E-4664-AB03-0138FADEE78B}">
      <dgm:prSet/>
      <dgm:spPr/>
      <dgm:t>
        <a:bodyPr/>
        <a:lstStyle/>
        <a:p>
          <a:endParaRPr lang="en-US"/>
        </a:p>
      </dgm:t>
    </dgm:pt>
    <dgm:pt modelId="{E73AA5AD-737D-4D18-A525-C1067DB0D9FF}">
      <dgm:prSet/>
      <dgm:spPr/>
      <dgm:t>
        <a:bodyPr/>
        <a:lstStyle/>
        <a:p>
          <a:r>
            <a:rPr lang="en-US"/>
            <a:t>No need for data export or advanced programming languages, simplifying the model development process.</a:t>
          </a:r>
        </a:p>
      </dgm:t>
    </dgm:pt>
    <dgm:pt modelId="{9479D98B-1D25-4F96-944D-D19DF805A133}" type="parTrans" cxnId="{F72B549D-7F86-464F-B603-9F22CDFC4A8C}">
      <dgm:prSet/>
      <dgm:spPr/>
      <dgm:t>
        <a:bodyPr/>
        <a:lstStyle/>
        <a:p>
          <a:endParaRPr lang="en-US"/>
        </a:p>
      </dgm:t>
    </dgm:pt>
    <dgm:pt modelId="{66F3C332-247C-466D-96F2-AE7E061B1FB8}" type="sibTrans" cxnId="{F72B549D-7F86-464F-B603-9F22CDFC4A8C}">
      <dgm:prSet/>
      <dgm:spPr/>
      <dgm:t>
        <a:bodyPr/>
        <a:lstStyle/>
        <a:p>
          <a:endParaRPr lang="en-US"/>
        </a:p>
      </dgm:t>
    </dgm:pt>
    <dgm:pt modelId="{4C04761A-37EC-4629-AACB-2B50E95DDE06}">
      <dgm:prSet/>
      <dgm:spPr/>
      <dgm:t>
        <a:bodyPr/>
        <a:lstStyle/>
        <a:p>
          <a:r>
            <a:rPr lang="en-US"/>
            <a:t>Supports a range of built-in model types, including linear regression, logistic regression, k-means clustering, and matrix factorization.</a:t>
          </a:r>
        </a:p>
      </dgm:t>
    </dgm:pt>
    <dgm:pt modelId="{80E2B2AB-41E5-4794-8CC5-F6FE200D4BA8}" type="parTrans" cxnId="{06F35831-36EA-4C05-AC5C-9C9FD9A55CF7}">
      <dgm:prSet/>
      <dgm:spPr/>
      <dgm:t>
        <a:bodyPr/>
        <a:lstStyle/>
        <a:p>
          <a:endParaRPr lang="en-US"/>
        </a:p>
      </dgm:t>
    </dgm:pt>
    <dgm:pt modelId="{5065B628-8951-44A4-97E4-9869E3BD758D}" type="sibTrans" cxnId="{06F35831-36EA-4C05-AC5C-9C9FD9A55CF7}">
      <dgm:prSet/>
      <dgm:spPr/>
      <dgm:t>
        <a:bodyPr/>
        <a:lstStyle/>
        <a:p>
          <a:endParaRPr lang="en-US"/>
        </a:p>
      </dgm:t>
    </dgm:pt>
    <dgm:pt modelId="{7EF0EF64-2732-4827-A52A-DC38280C9BCD}" type="pres">
      <dgm:prSet presAssocID="{2DB0AEF5-92A3-49B4-92BF-190F19E63800}" presName="hierChild1" presStyleCnt="0">
        <dgm:presLayoutVars>
          <dgm:chPref val="1"/>
          <dgm:dir/>
          <dgm:animOne val="branch"/>
          <dgm:animLvl val="lvl"/>
          <dgm:resizeHandles/>
        </dgm:presLayoutVars>
      </dgm:prSet>
      <dgm:spPr/>
    </dgm:pt>
    <dgm:pt modelId="{F36A2166-A887-4149-BAF3-BB581D85330D}" type="pres">
      <dgm:prSet presAssocID="{9E86B1CA-7570-4D80-9C12-ABF3A4B463B8}" presName="hierRoot1" presStyleCnt="0"/>
      <dgm:spPr/>
    </dgm:pt>
    <dgm:pt modelId="{FA959C0F-E7AF-4890-9703-931C348EC49D}" type="pres">
      <dgm:prSet presAssocID="{9E86B1CA-7570-4D80-9C12-ABF3A4B463B8}" presName="composite" presStyleCnt="0"/>
      <dgm:spPr/>
    </dgm:pt>
    <dgm:pt modelId="{87B57F6A-F136-42B0-B1E9-4A35E2CC82C0}" type="pres">
      <dgm:prSet presAssocID="{9E86B1CA-7570-4D80-9C12-ABF3A4B463B8}" presName="background" presStyleLbl="node0" presStyleIdx="0" presStyleCnt="3"/>
      <dgm:spPr/>
    </dgm:pt>
    <dgm:pt modelId="{CE7437B1-4F94-4B9F-966D-BC7E443A0F56}" type="pres">
      <dgm:prSet presAssocID="{9E86B1CA-7570-4D80-9C12-ABF3A4B463B8}" presName="text" presStyleLbl="fgAcc0" presStyleIdx="0" presStyleCnt="3">
        <dgm:presLayoutVars>
          <dgm:chPref val="3"/>
        </dgm:presLayoutVars>
      </dgm:prSet>
      <dgm:spPr/>
    </dgm:pt>
    <dgm:pt modelId="{36870AFB-1F15-4AAD-8AF3-7AC6FB842C08}" type="pres">
      <dgm:prSet presAssocID="{9E86B1CA-7570-4D80-9C12-ABF3A4B463B8}" presName="hierChild2" presStyleCnt="0"/>
      <dgm:spPr/>
    </dgm:pt>
    <dgm:pt modelId="{18FCA890-9467-4E5A-8C82-2FCF178276DB}" type="pres">
      <dgm:prSet presAssocID="{E73AA5AD-737D-4D18-A525-C1067DB0D9FF}" presName="hierRoot1" presStyleCnt="0"/>
      <dgm:spPr/>
    </dgm:pt>
    <dgm:pt modelId="{D413805D-0DEE-4DB0-80D7-7025D65E4719}" type="pres">
      <dgm:prSet presAssocID="{E73AA5AD-737D-4D18-A525-C1067DB0D9FF}" presName="composite" presStyleCnt="0"/>
      <dgm:spPr/>
    </dgm:pt>
    <dgm:pt modelId="{C4F0E109-1AFF-4122-AF6D-2DD58A66FB33}" type="pres">
      <dgm:prSet presAssocID="{E73AA5AD-737D-4D18-A525-C1067DB0D9FF}" presName="background" presStyleLbl="node0" presStyleIdx="1" presStyleCnt="3"/>
      <dgm:spPr/>
    </dgm:pt>
    <dgm:pt modelId="{BAB3032C-79AA-4278-8DE6-C54D2C505EC5}" type="pres">
      <dgm:prSet presAssocID="{E73AA5AD-737D-4D18-A525-C1067DB0D9FF}" presName="text" presStyleLbl="fgAcc0" presStyleIdx="1" presStyleCnt="3">
        <dgm:presLayoutVars>
          <dgm:chPref val="3"/>
        </dgm:presLayoutVars>
      </dgm:prSet>
      <dgm:spPr/>
    </dgm:pt>
    <dgm:pt modelId="{C13EB890-8AA5-41C2-B2C2-552CC68E334A}" type="pres">
      <dgm:prSet presAssocID="{E73AA5AD-737D-4D18-A525-C1067DB0D9FF}" presName="hierChild2" presStyleCnt="0"/>
      <dgm:spPr/>
    </dgm:pt>
    <dgm:pt modelId="{6003D6E6-3A6B-4057-B1DB-3F150FFFFF63}" type="pres">
      <dgm:prSet presAssocID="{4C04761A-37EC-4629-AACB-2B50E95DDE06}" presName="hierRoot1" presStyleCnt="0"/>
      <dgm:spPr/>
    </dgm:pt>
    <dgm:pt modelId="{7B3481F7-A17D-4099-8318-72419CD69F5C}" type="pres">
      <dgm:prSet presAssocID="{4C04761A-37EC-4629-AACB-2B50E95DDE06}" presName="composite" presStyleCnt="0"/>
      <dgm:spPr/>
    </dgm:pt>
    <dgm:pt modelId="{DEAFA8F9-F543-4EE3-8CD2-71FAC742C4C7}" type="pres">
      <dgm:prSet presAssocID="{4C04761A-37EC-4629-AACB-2B50E95DDE06}" presName="background" presStyleLbl="node0" presStyleIdx="2" presStyleCnt="3"/>
      <dgm:spPr/>
    </dgm:pt>
    <dgm:pt modelId="{47C2A17C-1C49-4E57-A40B-D8F33737E007}" type="pres">
      <dgm:prSet presAssocID="{4C04761A-37EC-4629-AACB-2B50E95DDE06}" presName="text" presStyleLbl="fgAcc0" presStyleIdx="2" presStyleCnt="3">
        <dgm:presLayoutVars>
          <dgm:chPref val="3"/>
        </dgm:presLayoutVars>
      </dgm:prSet>
      <dgm:spPr/>
    </dgm:pt>
    <dgm:pt modelId="{C7DD77B2-A1C2-4E01-B124-6AEAE3E986F4}" type="pres">
      <dgm:prSet presAssocID="{4C04761A-37EC-4629-AACB-2B50E95DDE06}" presName="hierChild2" presStyleCnt="0"/>
      <dgm:spPr/>
    </dgm:pt>
  </dgm:ptLst>
  <dgm:cxnLst>
    <dgm:cxn modelId="{06F35831-36EA-4C05-AC5C-9C9FD9A55CF7}" srcId="{2DB0AEF5-92A3-49B4-92BF-190F19E63800}" destId="{4C04761A-37EC-4629-AACB-2B50E95DDE06}" srcOrd="2" destOrd="0" parTransId="{80E2B2AB-41E5-4794-8CC5-F6FE200D4BA8}" sibTransId="{5065B628-8951-44A4-97E4-9869E3BD758D}"/>
    <dgm:cxn modelId="{CCAC6663-D45E-4664-AB03-0138FADEE78B}" srcId="{2DB0AEF5-92A3-49B4-92BF-190F19E63800}" destId="{9E86B1CA-7570-4D80-9C12-ABF3A4B463B8}" srcOrd="0" destOrd="0" parTransId="{48CA0ED2-EC09-4441-8E3E-0EBF6844F9F0}" sibTransId="{60E52DDB-A971-4573-B37C-EF9DDC481B3F}"/>
    <dgm:cxn modelId="{A9703D47-2FBD-4A4F-A543-3ADEF11E2479}" type="presOf" srcId="{2DB0AEF5-92A3-49B4-92BF-190F19E63800}" destId="{7EF0EF64-2732-4827-A52A-DC38280C9BCD}" srcOrd="0" destOrd="0" presId="urn:microsoft.com/office/officeart/2005/8/layout/hierarchy1"/>
    <dgm:cxn modelId="{55C09771-9363-499B-A27B-3283EA5F04D2}" type="presOf" srcId="{4C04761A-37EC-4629-AACB-2B50E95DDE06}" destId="{47C2A17C-1C49-4E57-A40B-D8F33737E007}" srcOrd="0" destOrd="0" presId="urn:microsoft.com/office/officeart/2005/8/layout/hierarchy1"/>
    <dgm:cxn modelId="{5F6A5278-153A-40B6-8FC7-5D822C38801B}" type="presOf" srcId="{E73AA5AD-737D-4D18-A525-C1067DB0D9FF}" destId="{BAB3032C-79AA-4278-8DE6-C54D2C505EC5}" srcOrd="0" destOrd="0" presId="urn:microsoft.com/office/officeart/2005/8/layout/hierarchy1"/>
    <dgm:cxn modelId="{F72B549D-7F86-464F-B603-9F22CDFC4A8C}" srcId="{2DB0AEF5-92A3-49B4-92BF-190F19E63800}" destId="{E73AA5AD-737D-4D18-A525-C1067DB0D9FF}" srcOrd="1" destOrd="0" parTransId="{9479D98B-1D25-4F96-944D-D19DF805A133}" sibTransId="{66F3C332-247C-466D-96F2-AE7E061B1FB8}"/>
    <dgm:cxn modelId="{88176FA3-6180-4B17-9DDE-795C04950743}" type="presOf" srcId="{9E86B1CA-7570-4D80-9C12-ABF3A4B463B8}" destId="{CE7437B1-4F94-4B9F-966D-BC7E443A0F56}" srcOrd="0" destOrd="0" presId="urn:microsoft.com/office/officeart/2005/8/layout/hierarchy1"/>
    <dgm:cxn modelId="{757F4BFB-5CFA-4CF0-AA54-4DDD50D4A837}" type="presParOf" srcId="{7EF0EF64-2732-4827-A52A-DC38280C9BCD}" destId="{F36A2166-A887-4149-BAF3-BB581D85330D}" srcOrd="0" destOrd="0" presId="urn:microsoft.com/office/officeart/2005/8/layout/hierarchy1"/>
    <dgm:cxn modelId="{998FD7CF-479F-4F99-B229-7FAE7E9509A4}" type="presParOf" srcId="{F36A2166-A887-4149-BAF3-BB581D85330D}" destId="{FA959C0F-E7AF-4890-9703-931C348EC49D}" srcOrd="0" destOrd="0" presId="urn:microsoft.com/office/officeart/2005/8/layout/hierarchy1"/>
    <dgm:cxn modelId="{18300EFB-077C-492D-80FB-C371498F24DA}" type="presParOf" srcId="{FA959C0F-E7AF-4890-9703-931C348EC49D}" destId="{87B57F6A-F136-42B0-B1E9-4A35E2CC82C0}" srcOrd="0" destOrd="0" presId="urn:microsoft.com/office/officeart/2005/8/layout/hierarchy1"/>
    <dgm:cxn modelId="{279E893E-88D2-49BF-B0DA-ED7DBAA0218D}" type="presParOf" srcId="{FA959C0F-E7AF-4890-9703-931C348EC49D}" destId="{CE7437B1-4F94-4B9F-966D-BC7E443A0F56}" srcOrd="1" destOrd="0" presId="urn:microsoft.com/office/officeart/2005/8/layout/hierarchy1"/>
    <dgm:cxn modelId="{31FBA5C7-94AE-423E-B4C0-5C9816FC18BB}" type="presParOf" srcId="{F36A2166-A887-4149-BAF3-BB581D85330D}" destId="{36870AFB-1F15-4AAD-8AF3-7AC6FB842C08}" srcOrd="1" destOrd="0" presId="urn:microsoft.com/office/officeart/2005/8/layout/hierarchy1"/>
    <dgm:cxn modelId="{6305E42D-B882-42BE-A3AE-D8ED3597D169}" type="presParOf" srcId="{7EF0EF64-2732-4827-A52A-DC38280C9BCD}" destId="{18FCA890-9467-4E5A-8C82-2FCF178276DB}" srcOrd="1" destOrd="0" presId="urn:microsoft.com/office/officeart/2005/8/layout/hierarchy1"/>
    <dgm:cxn modelId="{1406654E-FAE9-4D4A-8DFC-4369DF6185D1}" type="presParOf" srcId="{18FCA890-9467-4E5A-8C82-2FCF178276DB}" destId="{D413805D-0DEE-4DB0-80D7-7025D65E4719}" srcOrd="0" destOrd="0" presId="urn:microsoft.com/office/officeart/2005/8/layout/hierarchy1"/>
    <dgm:cxn modelId="{841E11F8-E372-4C2A-B1A1-39C622112988}" type="presParOf" srcId="{D413805D-0DEE-4DB0-80D7-7025D65E4719}" destId="{C4F0E109-1AFF-4122-AF6D-2DD58A66FB33}" srcOrd="0" destOrd="0" presId="urn:microsoft.com/office/officeart/2005/8/layout/hierarchy1"/>
    <dgm:cxn modelId="{6D595B4A-0FFE-4BDA-8D3A-7FCFB30A7C93}" type="presParOf" srcId="{D413805D-0DEE-4DB0-80D7-7025D65E4719}" destId="{BAB3032C-79AA-4278-8DE6-C54D2C505EC5}" srcOrd="1" destOrd="0" presId="urn:microsoft.com/office/officeart/2005/8/layout/hierarchy1"/>
    <dgm:cxn modelId="{6E05E767-5827-47A6-B2D6-A4DDB9E1F043}" type="presParOf" srcId="{18FCA890-9467-4E5A-8C82-2FCF178276DB}" destId="{C13EB890-8AA5-41C2-B2C2-552CC68E334A}" srcOrd="1" destOrd="0" presId="urn:microsoft.com/office/officeart/2005/8/layout/hierarchy1"/>
    <dgm:cxn modelId="{7B15511F-E3B9-4B28-85B3-21F538DD4F01}" type="presParOf" srcId="{7EF0EF64-2732-4827-A52A-DC38280C9BCD}" destId="{6003D6E6-3A6B-4057-B1DB-3F150FFFFF63}" srcOrd="2" destOrd="0" presId="urn:microsoft.com/office/officeart/2005/8/layout/hierarchy1"/>
    <dgm:cxn modelId="{E433901B-D453-4330-8A91-67F5FF4A35A2}" type="presParOf" srcId="{6003D6E6-3A6B-4057-B1DB-3F150FFFFF63}" destId="{7B3481F7-A17D-4099-8318-72419CD69F5C}" srcOrd="0" destOrd="0" presId="urn:microsoft.com/office/officeart/2005/8/layout/hierarchy1"/>
    <dgm:cxn modelId="{3514EA51-EB7C-4A2F-A19F-06EAABC48065}" type="presParOf" srcId="{7B3481F7-A17D-4099-8318-72419CD69F5C}" destId="{DEAFA8F9-F543-4EE3-8CD2-71FAC742C4C7}" srcOrd="0" destOrd="0" presId="urn:microsoft.com/office/officeart/2005/8/layout/hierarchy1"/>
    <dgm:cxn modelId="{7E921C64-74E6-4D54-A5DE-8ABAE0308FD9}" type="presParOf" srcId="{7B3481F7-A17D-4099-8318-72419CD69F5C}" destId="{47C2A17C-1C49-4E57-A40B-D8F33737E007}" srcOrd="1" destOrd="0" presId="urn:microsoft.com/office/officeart/2005/8/layout/hierarchy1"/>
    <dgm:cxn modelId="{5E3DB276-885F-4DF5-80BC-EFC9CBE2A893}" type="presParOf" srcId="{6003D6E6-3A6B-4057-B1DB-3F150FFFFF63}" destId="{C7DD77B2-A1C2-4E01-B124-6AEAE3E986F4}"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D7A6E82-78AC-4A41-9F85-ADDB693B1DB1}" type="doc">
      <dgm:prSet loTypeId="urn:microsoft.com/office/officeart/2018/2/layout/IconVerticalSolidList" loCatId="icon" qsTypeId="urn:microsoft.com/office/officeart/2005/8/quickstyle/simple1" qsCatId="simple" csTypeId="urn:microsoft.com/office/officeart/2005/8/colors/accent1_4" csCatId="accent1" phldr="1"/>
      <dgm:spPr/>
      <dgm:t>
        <a:bodyPr/>
        <a:lstStyle/>
        <a:p>
          <a:endParaRPr lang="en-US"/>
        </a:p>
      </dgm:t>
    </dgm:pt>
    <dgm:pt modelId="{9DD52D3E-B710-460F-BDE3-5CE860261740}">
      <dgm:prSet/>
      <dgm:spPr/>
      <dgm:t>
        <a:bodyPr/>
        <a:lstStyle/>
        <a:p>
          <a:pPr rtl="0">
            <a:lnSpc>
              <a:spcPct val="100000"/>
            </a:lnSpc>
          </a:pPr>
          <a:r>
            <a:rPr lang="en-US">
              <a:solidFill>
                <a:schemeClr val="bg1"/>
              </a:solidFill>
              <a:latin typeface="Franklin Gothic Demi"/>
            </a:rPr>
            <a:t>Neural Networks</a:t>
          </a:r>
          <a:r>
            <a:rPr lang="en-US">
              <a:solidFill>
                <a:schemeClr val="bg1"/>
              </a:solidFill>
            </a:rPr>
            <a:t>: </a:t>
          </a:r>
          <a:r>
            <a:rPr lang="en-US">
              <a:solidFill>
                <a:srgbClr val="374151"/>
              </a:solidFill>
            </a:rPr>
            <a:t>Neural Network is one of the supervised learning models available in BigQuery ML that can be used for tasks such as classification and regression on large datasets</a:t>
          </a:r>
        </a:p>
      </dgm:t>
    </dgm:pt>
    <dgm:pt modelId="{944BEC89-937B-4C08-A48A-84251CCC9A56}" type="parTrans" cxnId="{924C79FB-6FFF-4E80-9F34-765AAD041AEA}">
      <dgm:prSet/>
      <dgm:spPr/>
      <dgm:t>
        <a:bodyPr/>
        <a:lstStyle/>
        <a:p>
          <a:endParaRPr lang="en-US"/>
        </a:p>
      </dgm:t>
    </dgm:pt>
    <dgm:pt modelId="{A816D1D1-FFCA-4236-A53F-41F373C43F71}" type="sibTrans" cxnId="{924C79FB-6FFF-4E80-9F34-765AAD041AEA}">
      <dgm:prSet/>
      <dgm:spPr/>
      <dgm:t>
        <a:bodyPr/>
        <a:lstStyle/>
        <a:p>
          <a:endParaRPr lang="en-US"/>
        </a:p>
      </dgm:t>
    </dgm:pt>
    <dgm:pt modelId="{D9A005A5-E8B1-4434-B89A-E9F065D2D73B}">
      <dgm:prSet/>
      <dgm:spPr/>
      <dgm:t>
        <a:bodyPr/>
        <a:lstStyle/>
        <a:p>
          <a:pPr>
            <a:lnSpc>
              <a:spcPct val="100000"/>
            </a:lnSpc>
          </a:pPr>
          <a:r>
            <a:rPr lang="en-US" b="1">
              <a:solidFill>
                <a:schemeClr val="bg1"/>
              </a:solidFill>
            </a:rPr>
            <a:t>Decision trees</a:t>
          </a:r>
          <a:r>
            <a:rPr lang="en-US">
              <a:solidFill>
                <a:schemeClr val="bg1"/>
              </a:solidFill>
            </a:rPr>
            <a:t>: Effective for both classification and regression tasks, decision trees create a model by partitioning the data based on a set of decision rules.</a:t>
          </a:r>
        </a:p>
      </dgm:t>
    </dgm:pt>
    <dgm:pt modelId="{01729AA2-C0A6-4BE3-B05F-16CDC69817D2}" type="parTrans" cxnId="{6BB3C39E-8614-4E4A-A307-1025BFC08A68}">
      <dgm:prSet/>
      <dgm:spPr/>
      <dgm:t>
        <a:bodyPr/>
        <a:lstStyle/>
        <a:p>
          <a:endParaRPr lang="en-US"/>
        </a:p>
      </dgm:t>
    </dgm:pt>
    <dgm:pt modelId="{CC4712C0-D706-47AB-8D69-200213558208}" type="sibTrans" cxnId="{6BB3C39E-8614-4E4A-A307-1025BFC08A68}">
      <dgm:prSet/>
      <dgm:spPr/>
      <dgm:t>
        <a:bodyPr/>
        <a:lstStyle/>
        <a:p>
          <a:endParaRPr lang="en-US"/>
        </a:p>
      </dgm:t>
    </dgm:pt>
    <dgm:pt modelId="{910238FF-5A0B-4241-BECC-B1CAD177459F}">
      <dgm:prSet/>
      <dgm:spPr/>
      <dgm:t>
        <a:bodyPr/>
        <a:lstStyle/>
        <a:p>
          <a:pPr>
            <a:lnSpc>
              <a:spcPct val="100000"/>
            </a:lnSpc>
          </a:pPr>
          <a:r>
            <a:rPr lang="en-US" b="1">
              <a:solidFill>
                <a:schemeClr val="bg1"/>
              </a:solidFill>
            </a:rPr>
            <a:t>Random forests</a:t>
          </a:r>
          <a:r>
            <a:rPr lang="en-US">
              <a:solidFill>
                <a:schemeClr val="bg1"/>
              </a:solidFill>
            </a:rPr>
            <a:t>: An ensemble learning method that combines multiple decision trees to improve predictive accuracy.</a:t>
          </a:r>
        </a:p>
      </dgm:t>
    </dgm:pt>
    <dgm:pt modelId="{8B44276C-C309-4584-A07C-F59A70ECA97A}" type="parTrans" cxnId="{00E39475-0D1F-42E5-A951-27FB05E4CEF7}">
      <dgm:prSet/>
      <dgm:spPr/>
      <dgm:t>
        <a:bodyPr/>
        <a:lstStyle/>
        <a:p>
          <a:endParaRPr lang="en-US"/>
        </a:p>
      </dgm:t>
    </dgm:pt>
    <dgm:pt modelId="{1198E07C-BCA8-4256-9FC4-A38726E64D28}" type="sibTrans" cxnId="{00E39475-0D1F-42E5-A951-27FB05E4CEF7}">
      <dgm:prSet/>
      <dgm:spPr/>
      <dgm:t>
        <a:bodyPr/>
        <a:lstStyle/>
        <a:p>
          <a:endParaRPr lang="en-US"/>
        </a:p>
      </dgm:t>
    </dgm:pt>
    <dgm:pt modelId="{696F7FFB-AF43-4AAB-95EF-0E8B1194A592}">
      <dgm:prSet/>
      <dgm:spPr/>
      <dgm:t>
        <a:bodyPr/>
        <a:lstStyle/>
        <a:p>
          <a:pPr>
            <a:lnSpc>
              <a:spcPct val="100000"/>
            </a:lnSpc>
          </a:pPr>
          <a:r>
            <a:rPr lang="en-US" b="1">
              <a:solidFill>
                <a:schemeClr val="bg1"/>
              </a:solidFill>
            </a:rPr>
            <a:t>Linear Regression</a:t>
          </a:r>
          <a:r>
            <a:rPr lang="en-US">
              <a:solidFill>
                <a:schemeClr val="bg1"/>
              </a:solidFill>
            </a:rPr>
            <a:t>: Linear regression is one of the easiest and most popular Machine Learning algorithms. It is a statistical method that is used for predictive analysis.</a:t>
          </a:r>
          <a:r>
            <a:rPr lang="en-US">
              <a:solidFill>
                <a:schemeClr val="bg1"/>
              </a:solidFill>
              <a:latin typeface="Franklin Gothic Demi"/>
            </a:rPr>
            <a:t> </a:t>
          </a:r>
          <a:endParaRPr lang="en-US">
            <a:solidFill>
              <a:schemeClr val="bg1"/>
            </a:solidFill>
          </a:endParaRPr>
        </a:p>
      </dgm:t>
    </dgm:pt>
    <dgm:pt modelId="{D08FD5CF-BF60-48FC-B729-5FA05DEF8E64}" type="parTrans" cxnId="{7CA1999B-08CF-4080-BED1-BE381C680680}">
      <dgm:prSet/>
      <dgm:spPr/>
      <dgm:t>
        <a:bodyPr/>
        <a:lstStyle/>
        <a:p>
          <a:endParaRPr lang="en-US"/>
        </a:p>
      </dgm:t>
    </dgm:pt>
    <dgm:pt modelId="{EF328402-25B1-45C9-98D4-F16A6FD7F97A}" type="sibTrans" cxnId="{7CA1999B-08CF-4080-BED1-BE381C680680}">
      <dgm:prSet/>
      <dgm:spPr/>
      <dgm:t>
        <a:bodyPr/>
        <a:lstStyle/>
        <a:p>
          <a:endParaRPr lang="en-US"/>
        </a:p>
      </dgm:t>
    </dgm:pt>
    <dgm:pt modelId="{EE6B6532-4BB9-492C-9F0F-CD7D7B620BCA}" type="pres">
      <dgm:prSet presAssocID="{DD7A6E82-78AC-4A41-9F85-ADDB693B1DB1}" presName="root" presStyleCnt="0">
        <dgm:presLayoutVars>
          <dgm:dir/>
          <dgm:resizeHandles val="exact"/>
        </dgm:presLayoutVars>
      </dgm:prSet>
      <dgm:spPr/>
    </dgm:pt>
    <dgm:pt modelId="{8448E043-2FD8-4CBD-8EDF-08FF1A97FC4C}" type="pres">
      <dgm:prSet presAssocID="{9DD52D3E-B710-460F-BDE3-5CE860261740}" presName="compNode" presStyleCnt="0"/>
      <dgm:spPr/>
    </dgm:pt>
    <dgm:pt modelId="{AEA3294D-CAD2-4672-8963-7D915635C310}" type="pres">
      <dgm:prSet presAssocID="{9DD52D3E-B710-460F-BDE3-5CE860261740}" presName="bgRect" presStyleLbl="bgShp" presStyleIdx="0" presStyleCnt="4"/>
      <dgm:spPr/>
    </dgm:pt>
    <dgm:pt modelId="{FC0B0CAE-9B8B-4F80-B1F8-D0CD869F4415}" type="pres">
      <dgm:prSet presAssocID="{9DD52D3E-B710-460F-BDE3-5CE860261740}"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Disconnected"/>
        </a:ext>
      </dgm:extLst>
    </dgm:pt>
    <dgm:pt modelId="{CA30E108-8B74-48B6-944A-35233E762AE3}" type="pres">
      <dgm:prSet presAssocID="{9DD52D3E-B710-460F-BDE3-5CE860261740}" presName="spaceRect" presStyleCnt="0"/>
      <dgm:spPr/>
    </dgm:pt>
    <dgm:pt modelId="{FF7319EA-2CA0-4861-B885-911C606308AC}" type="pres">
      <dgm:prSet presAssocID="{9DD52D3E-B710-460F-BDE3-5CE860261740}" presName="parTx" presStyleLbl="revTx" presStyleIdx="0" presStyleCnt="4">
        <dgm:presLayoutVars>
          <dgm:chMax val="0"/>
          <dgm:chPref val="0"/>
        </dgm:presLayoutVars>
      </dgm:prSet>
      <dgm:spPr/>
    </dgm:pt>
    <dgm:pt modelId="{32F79F58-A2F0-4EE5-B37F-2AF4C66ADDBB}" type="pres">
      <dgm:prSet presAssocID="{A816D1D1-FFCA-4236-A53F-41F373C43F71}" presName="sibTrans" presStyleCnt="0"/>
      <dgm:spPr/>
    </dgm:pt>
    <dgm:pt modelId="{F7DFEFC6-0DC0-4703-A450-CC817A79CC32}" type="pres">
      <dgm:prSet presAssocID="{D9A005A5-E8B1-4434-B89A-E9F065D2D73B}" presName="compNode" presStyleCnt="0"/>
      <dgm:spPr/>
    </dgm:pt>
    <dgm:pt modelId="{E1A498D0-22D4-4A98-B019-32A636DD6B6B}" type="pres">
      <dgm:prSet presAssocID="{D9A005A5-E8B1-4434-B89A-E9F065D2D73B}" presName="bgRect" presStyleLbl="bgShp" presStyleIdx="1" presStyleCnt="4"/>
      <dgm:spPr/>
    </dgm:pt>
    <dgm:pt modelId="{DB8D04C0-58D1-4324-A560-0E1E81AC9F15}" type="pres">
      <dgm:prSet presAssocID="{D9A005A5-E8B1-4434-B89A-E9F065D2D73B}"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Database"/>
        </a:ext>
      </dgm:extLst>
    </dgm:pt>
    <dgm:pt modelId="{EFE67876-E868-4474-B621-9C5577FFC822}" type="pres">
      <dgm:prSet presAssocID="{D9A005A5-E8B1-4434-B89A-E9F065D2D73B}" presName="spaceRect" presStyleCnt="0"/>
      <dgm:spPr/>
    </dgm:pt>
    <dgm:pt modelId="{2FE4CB32-7E8D-4D23-AD8D-669647612458}" type="pres">
      <dgm:prSet presAssocID="{D9A005A5-E8B1-4434-B89A-E9F065D2D73B}" presName="parTx" presStyleLbl="revTx" presStyleIdx="1" presStyleCnt="4">
        <dgm:presLayoutVars>
          <dgm:chMax val="0"/>
          <dgm:chPref val="0"/>
        </dgm:presLayoutVars>
      </dgm:prSet>
      <dgm:spPr/>
    </dgm:pt>
    <dgm:pt modelId="{ACE290D9-921D-4F25-98DD-3FC7C30BC775}" type="pres">
      <dgm:prSet presAssocID="{CC4712C0-D706-47AB-8D69-200213558208}" presName="sibTrans" presStyleCnt="0"/>
      <dgm:spPr/>
    </dgm:pt>
    <dgm:pt modelId="{2B164C67-328D-464C-9A8F-140B6FEADA7D}" type="pres">
      <dgm:prSet presAssocID="{910238FF-5A0B-4241-BECC-B1CAD177459F}" presName="compNode" presStyleCnt="0"/>
      <dgm:spPr/>
    </dgm:pt>
    <dgm:pt modelId="{34B75D32-C791-4AA0-BE66-911035FE867F}" type="pres">
      <dgm:prSet presAssocID="{910238FF-5A0B-4241-BECC-B1CAD177459F}" presName="bgRect" presStyleLbl="bgShp" presStyleIdx="2" presStyleCnt="4"/>
      <dgm:spPr/>
    </dgm:pt>
    <dgm:pt modelId="{D8A15119-F843-46D1-BDC6-9C033858A6F4}" type="pres">
      <dgm:prSet presAssocID="{910238FF-5A0B-4241-BECC-B1CAD177459F}"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Forest scene"/>
        </a:ext>
      </dgm:extLst>
    </dgm:pt>
    <dgm:pt modelId="{AAB79F99-09E6-4A60-A4D1-7B268D152F7D}" type="pres">
      <dgm:prSet presAssocID="{910238FF-5A0B-4241-BECC-B1CAD177459F}" presName="spaceRect" presStyleCnt="0"/>
      <dgm:spPr/>
    </dgm:pt>
    <dgm:pt modelId="{D350F979-09E7-4E8C-AF64-6E9D34CF2DC9}" type="pres">
      <dgm:prSet presAssocID="{910238FF-5A0B-4241-BECC-B1CAD177459F}" presName="parTx" presStyleLbl="revTx" presStyleIdx="2" presStyleCnt="4">
        <dgm:presLayoutVars>
          <dgm:chMax val="0"/>
          <dgm:chPref val="0"/>
        </dgm:presLayoutVars>
      </dgm:prSet>
      <dgm:spPr/>
    </dgm:pt>
    <dgm:pt modelId="{53008CFA-7E7D-45E2-839F-4ABA75C955FB}" type="pres">
      <dgm:prSet presAssocID="{1198E07C-BCA8-4256-9FC4-A38726E64D28}" presName="sibTrans" presStyleCnt="0"/>
      <dgm:spPr/>
    </dgm:pt>
    <dgm:pt modelId="{D4942693-AECC-4F5F-9A19-948C1FE940F9}" type="pres">
      <dgm:prSet presAssocID="{696F7FFB-AF43-4AAB-95EF-0E8B1194A592}" presName="compNode" presStyleCnt="0"/>
      <dgm:spPr/>
    </dgm:pt>
    <dgm:pt modelId="{3E362532-CBEA-4263-894F-C8843F7AEB27}" type="pres">
      <dgm:prSet presAssocID="{696F7FFB-AF43-4AAB-95EF-0E8B1194A592}" presName="bgRect" presStyleLbl="bgShp" presStyleIdx="3" presStyleCnt="4"/>
      <dgm:spPr/>
    </dgm:pt>
    <dgm:pt modelId="{F13C4A8A-91A5-48BE-A54C-94B19B12A532}" type="pres">
      <dgm:prSet presAssocID="{696F7FFB-AF43-4AAB-95EF-0E8B1194A592}"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Statistics"/>
        </a:ext>
      </dgm:extLst>
    </dgm:pt>
    <dgm:pt modelId="{3D3ED010-CA95-4F34-B037-27E5A98DB753}" type="pres">
      <dgm:prSet presAssocID="{696F7FFB-AF43-4AAB-95EF-0E8B1194A592}" presName="spaceRect" presStyleCnt="0"/>
      <dgm:spPr/>
    </dgm:pt>
    <dgm:pt modelId="{EF029B8A-AB43-4AF1-9E57-FE5B9B256049}" type="pres">
      <dgm:prSet presAssocID="{696F7FFB-AF43-4AAB-95EF-0E8B1194A592}" presName="parTx" presStyleLbl="revTx" presStyleIdx="3" presStyleCnt="4">
        <dgm:presLayoutVars>
          <dgm:chMax val="0"/>
          <dgm:chPref val="0"/>
        </dgm:presLayoutVars>
      </dgm:prSet>
      <dgm:spPr/>
    </dgm:pt>
  </dgm:ptLst>
  <dgm:cxnLst>
    <dgm:cxn modelId="{9F52810C-7285-4563-BA57-035A3D86A905}" type="presOf" srcId="{D9A005A5-E8B1-4434-B89A-E9F065D2D73B}" destId="{2FE4CB32-7E8D-4D23-AD8D-669647612458}" srcOrd="0" destOrd="0" presId="urn:microsoft.com/office/officeart/2018/2/layout/IconVerticalSolidList"/>
    <dgm:cxn modelId="{4AD17833-D758-4C95-AB08-AB4D4911EC57}" type="presOf" srcId="{910238FF-5A0B-4241-BECC-B1CAD177459F}" destId="{D350F979-09E7-4E8C-AF64-6E9D34CF2DC9}" srcOrd="0" destOrd="0" presId="urn:microsoft.com/office/officeart/2018/2/layout/IconVerticalSolidList"/>
    <dgm:cxn modelId="{C1B8793D-8C2D-4993-8104-AD9F59FCD83C}" type="presOf" srcId="{9DD52D3E-B710-460F-BDE3-5CE860261740}" destId="{FF7319EA-2CA0-4861-B885-911C606308AC}" srcOrd="0" destOrd="0" presId="urn:microsoft.com/office/officeart/2018/2/layout/IconVerticalSolidList"/>
    <dgm:cxn modelId="{00E39475-0D1F-42E5-A951-27FB05E4CEF7}" srcId="{DD7A6E82-78AC-4A41-9F85-ADDB693B1DB1}" destId="{910238FF-5A0B-4241-BECC-B1CAD177459F}" srcOrd="2" destOrd="0" parTransId="{8B44276C-C309-4584-A07C-F59A70ECA97A}" sibTransId="{1198E07C-BCA8-4256-9FC4-A38726E64D28}"/>
    <dgm:cxn modelId="{83252C8F-F159-4690-8EBF-7F33902CE653}" type="presOf" srcId="{696F7FFB-AF43-4AAB-95EF-0E8B1194A592}" destId="{EF029B8A-AB43-4AF1-9E57-FE5B9B256049}" srcOrd="0" destOrd="0" presId="urn:microsoft.com/office/officeart/2018/2/layout/IconVerticalSolidList"/>
    <dgm:cxn modelId="{7CA1999B-08CF-4080-BED1-BE381C680680}" srcId="{DD7A6E82-78AC-4A41-9F85-ADDB693B1DB1}" destId="{696F7FFB-AF43-4AAB-95EF-0E8B1194A592}" srcOrd="3" destOrd="0" parTransId="{D08FD5CF-BF60-48FC-B729-5FA05DEF8E64}" sibTransId="{EF328402-25B1-45C9-98D4-F16A6FD7F97A}"/>
    <dgm:cxn modelId="{6BB3C39E-8614-4E4A-A307-1025BFC08A68}" srcId="{DD7A6E82-78AC-4A41-9F85-ADDB693B1DB1}" destId="{D9A005A5-E8B1-4434-B89A-E9F065D2D73B}" srcOrd="1" destOrd="0" parTransId="{01729AA2-C0A6-4BE3-B05F-16CDC69817D2}" sibTransId="{CC4712C0-D706-47AB-8D69-200213558208}"/>
    <dgm:cxn modelId="{B76915D1-6F48-4650-8FAD-F10A9040CB75}" type="presOf" srcId="{DD7A6E82-78AC-4A41-9F85-ADDB693B1DB1}" destId="{EE6B6532-4BB9-492C-9F0F-CD7D7B620BCA}" srcOrd="0" destOrd="0" presId="urn:microsoft.com/office/officeart/2018/2/layout/IconVerticalSolidList"/>
    <dgm:cxn modelId="{924C79FB-6FFF-4E80-9F34-765AAD041AEA}" srcId="{DD7A6E82-78AC-4A41-9F85-ADDB693B1DB1}" destId="{9DD52D3E-B710-460F-BDE3-5CE860261740}" srcOrd="0" destOrd="0" parTransId="{944BEC89-937B-4C08-A48A-84251CCC9A56}" sibTransId="{A816D1D1-FFCA-4236-A53F-41F373C43F71}"/>
    <dgm:cxn modelId="{8A0F5AC1-B182-41B7-8A75-97D491FBF437}" type="presParOf" srcId="{EE6B6532-4BB9-492C-9F0F-CD7D7B620BCA}" destId="{8448E043-2FD8-4CBD-8EDF-08FF1A97FC4C}" srcOrd="0" destOrd="0" presId="urn:microsoft.com/office/officeart/2018/2/layout/IconVerticalSolidList"/>
    <dgm:cxn modelId="{C424D898-03F9-4A1D-AB9C-06F3DD47862D}" type="presParOf" srcId="{8448E043-2FD8-4CBD-8EDF-08FF1A97FC4C}" destId="{AEA3294D-CAD2-4672-8963-7D915635C310}" srcOrd="0" destOrd="0" presId="urn:microsoft.com/office/officeart/2018/2/layout/IconVerticalSolidList"/>
    <dgm:cxn modelId="{8BEEDDE2-E7A2-47A3-A540-CF9097CC4D0E}" type="presParOf" srcId="{8448E043-2FD8-4CBD-8EDF-08FF1A97FC4C}" destId="{FC0B0CAE-9B8B-4F80-B1F8-D0CD869F4415}" srcOrd="1" destOrd="0" presId="urn:microsoft.com/office/officeart/2018/2/layout/IconVerticalSolidList"/>
    <dgm:cxn modelId="{9CEF32AD-7836-4A00-B30D-351B871E709F}" type="presParOf" srcId="{8448E043-2FD8-4CBD-8EDF-08FF1A97FC4C}" destId="{CA30E108-8B74-48B6-944A-35233E762AE3}" srcOrd="2" destOrd="0" presId="urn:microsoft.com/office/officeart/2018/2/layout/IconVerticalSolidList"/>
    <dgm:cxn modelId="{66446BC0-8E1B-4511-8D8D-1B0DC953A8BF}" type="presParOf" srcId="{8448E043-2FD8-4CBD-8EDF-08FF1A97FC4C}" destId="{FF7319EA-2CA0-4861-B885-911C606308AC}" srcOrd="3" destOrd="0" presId="urn:microsoft.com/office/officeart/2018/2/layout/IconVerticalSolidList"/>
    <dgm:cxn modelId="{50DC310B-925A-4A12-BD21-B8D295424800}" type="presParOf" srcId="{EE6B6532-4BB9-492C-9F0F-CD7D7B620BCA}" destId="{32F79F58-A2F0-4EE5-B37F-2AF4C66ADDBB}" srcOrd="1" destOrd="0" presId="urn:microsoft.com/office/officeart/2018/2/layout/IconVerticalSolidList"/>
    <dgm:cxn modelId="{C2C18532-48B5-414A-9472-13DE84974EE3}" type="presParOf" srcId="{EE6B6532-4BB9-492C-9F0F-CD7D7B620BCA}" destId="{F7DFEFC6-0DC0-4703-A450-CC817A79CC32}" srcOrd="2" destOrd="0" presId="urn:microsoft.com/office/officeart/2018/2/layout/IconVerticalSolidList"/>
    <dgm:cxn modelId="{A3A65FBE-CB53-4655-9FE6-40AA9FFB3FD1}" type="presParOf" srcId="{F7DFEFC6-0DC0-4703-A450-CC817A79CC32}" destId="{E1A498D0-22D4-4A98-B019-32A636DD6B6B}" srcOrd="0" destOrd="0" presId="urn:microsoft.com/office/officeart/2018/2/layout/IconVerticalSolidList"/>
    <dgm:cxn modelId="{E65B6104-8C76-4671-8440-CDE3DA7F7A11}" type="presParOf" srcId="{F7DFEFC6-0DC0-4703-A450-CC817A79CC32}" destId="{DB8D04C0-58D1-4324-A560-0E1E81AC9F15}" srcOrd="1" destOrd="0" presId="urn:microsoft.com/office/officeart/2018/2/layout/IconVerticalSolidList"/>
    <dgm:cxn modelId="{F10251B6-3E37-42C9-8265-FCA0EE9AED1A}" type="presParOf" srcId="{F7DFEFC6-0DC0-4703-A450-CC817A79CC32}" destId="{EFE67876-E868-4474-B621-9C5577FFC822}" srcOrd="2" destOrd="0" presId="urn:microsoft.com/office/officeart/2018/2/layout/IconVerticalSolidList"/>
    <dgm:cxn modelId="{B51356A7-55EC-4501-8E14-6ACE73E732E2}" type="presParOf" srcId="{F7DFEFC6-0DC0-4703-A450-CC817A79CC32}" destId="{2FE4CB32-7E8D-4D23-AD8D-669647612458}" srcOrd="3" destOrd="0" presId="urn:microsoft.com/office/officeart/2018/2/layout/IconVerticalSolidList"/>
    <dgm:cxn modelId="{8E50B4BA-2BB8-4FC8-A65E-408FFCBA2074}" type="presParOf" srcId="{EE6B6532-4BB9-492C-9F0F-CD7D7B620BCA}" destId="{ACE290D9-921D-4F25-98DD-3FC7C30BC775}" srcOrd="3" destOrd="0" presId="urn:microsoft.com/office/officeart/2018/2/layout/IconVerticalSolidList"/>
    <dgm:cxn modelId="{18688EBE-8017-4B77-B627-A06F36CDC611}" type="presParOf" srcId="{EE6B6532-4BB9-492C-9F0F-CD7D7B620BCA}" destId="{2B164C67-328D-464C-9A8F-140B6FEADA7D}" srcOrd="4" destOrd="0" presId="urn:microsoft.com/office/officeart/2018/2/layout/IconVerticalSolidList"/>
    <dgm:cxn modelId="{3E2274E1-517B-429E-9303-01115C963868}" type="presParOf" srcId="{2B164C67-328D-464C-9A8F-140B6FEADA7D}" destId="{34B75D32-C791-4AA0-BE66-911035FE867F}" srcOrd="0" destOrd="0" presId="urn:microsoft.com/office/officeart/2018/2/layout/IconVerticalSolidList"/>
    <dgm:cxn modelId="{172C2A48-8901-4A42-B9AD-DF4B72F2FB3C}" type="presParOf" srcId="{2B164C67-328D-464C-9A8F-140B6FEADA7D}" destId="{D8A15119-F843-46D1-BDC6-9C033858A6F4}" srcOrd="1" destOrd="0" presId="urn:microsoft.com/office/officeart/2018/2/layout/IconVerticalSolidList"/>
    <dgm:cxn modelId="{83353B23-5E8F-4948-AF9B-0F177FFA68F2}" type="presParOf" srcId="{2B164C67-328D-464C-9A8F-140B6FEADA7D}" destId="{AAB79F99-09E6-4A60-A4D1-7B268D152F7D}" srcOrd="2" destOrd="0" presId="urn:microsoft.com/office/officeart/2018/2/layout/IconVerticalSolidList"/>
    <dgm:cxn modelId="{DE1C5329-96FB-4BA2-86DA-9C12107B1B19}" type="presParOf" srcId="{2B164C67-328D-464C-9A8F-140B6FEADA7D}" destId="{D350F979-09E7-4E8C-AF64-6E9D34CF2DC9}" srcOrd="3" destOrd="0" presId="urn:microsoft.com/office/officeart/2018/2/layout/IconVerticalSolidList"/>
    <dgm:cxn modelId="{2F94BEDF-DF8C-4E3B-8A25-E9A3BB532103}" type="presParOf" srcId="{EE6B6532-4BB9-492C-9F0F-CD7D7B620BCA}" destId="{53008CFA-7E7D-45E2-839F-4ABA75C955FB}" srcOrd="5" destOrd="0" presId="urn:microsoft.com/office/officeart/2018/2/layout/IconVerticalSolidList"/>
    <dgm:cxn modelId="{E53E0CCD-AE89-42A9-90EA-5FB4D811B486}" type="presParOf" srcId="{EE6B6532-4BB9-492C-9F0F-CD7D7B620BCA}" destId="{D4942693-AECC-4F5F-9A19-948C1FE940F9}" srcOrd="6" destOrd="0" presId="urn:microsoft.com/office/officeart/2018/2/layout/IconVerticalSolidList"/>
    <dgm:cxn modelId="{29982AC0-CF2E-4050-9226-D1809D3702B7}" type="presParOf" srcId="{D4942693-AECC-4F5F-9A19-948C1FE940F9}" destId="{3E362532-CBEA-4263-894F-C8843F7AEB27}" srcOrd="0" destOrd="0" presId="urn:microsoft.com/office/officeart/2018/2/layout/IconVerticalSolidList"/>
    <dgm:cxn modelId="{A481F0D4-29B0-4BC4-B1B0-81955F8FEC95}" type="presParOf" srcId="{D4942693-AECC-4F5F-9A19-948C1FE940F9}" destId="{F13C4A8A-91A5-48BE-A54C-94B19B12A532}" srcOrd="1" destOrd="0" presId="urn:microsoft.com/office/officeart/2018/2/layout/IconVerticalSolidList"/>
    <dgm:cxn modelId="{52A9598B-BEAC-43A2-9C63-E825F8A82D3D}" type="presParOf" srcId="{D4942693-AECC-4F5F-9A19-948C1FE940F9}" destId="{3D3ED010-CA95-4F34-B037-27E5A98DB753}" srcOrd="2" destOrd="0" presId="urn:microsoft.com/office/officeart/2018/2/layout/IconVerticalSolidList"/>
    <dgm:cxn modelId="{65458D88-8521-44CD-A099-851224CE05D7}" type="presParOf" srcId="{D4942693-AECC-4F5F-9A19-948C1FE940F9}" destId="{EF029B8A-AB43-4AF1-9E57-FE5B9B256049}"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D5A78EF-3BC4-4821-A1D0-DDECDC45818C}">
      <dsp:nvSpPr>
        <dsp:cNvPr id="0" name=""/>
        <dsp:cNvSpPr/>
      </dsp:nvSpPr>
      <dsp:spPr>
        <a:xfrm>
          <a:off x="3800" y="159734"/>
          <a:ext cx="2057685" cy="1234611"/>
        </a:xfrm>
        <a:prstGeom prst="rect">
          <a:avLst/>
        </a:prstGeom>
        <a:solidFill>
          <a:srgbClr val="1FC1E1"/>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a:t>YEAR</a:t>
          </a:r>
        </a:p>
      </dsp:txBody>
      <dsp:txXfrm>
        <a:off x="3800" y="159734"/>
        <a:ext cx="2057685" cy="1234611"/>
      </dsp:txXfrm>
    </dsp:sp>
    <dsp:sp modelId="{55FEF24A-DA97-4391-BA12-B04B4CB51885}">
      <dsp:nvSpPr>
        <dsp:cNvPr id="0" name=""/>
        <dsp:cNvSpPr/>
      </dsp:nvSpPr>
      <dsp:spPr>
        <a:xfrm>
          <a:off x="2267254" y="159734"/>
          <a:ext cx="2057685" cy="1234611"/>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a:t>MONTH</a:t>
          </a:r>
        </a:p>
      </dsp:txBody>
      <dsp:txXfrm>
        <a:off x="2267254" y="159734"/>
        <a:ext cx="2057685" cy="1234611"/>
      </dsp:txXfrm>
    </dsp:sp>
    <dsp:sp modelId="{DBE6A2E9-4A70-4598-946C-A4567CE2E13F}">
      <dsp:nvSpPr>
        <dsp:cNvPr id="0" name=""/>
        <dsp:cNvSpPr/>
      </dsp:nvSpPr>
      <dsp:spPr>
        <a:xfrm>
          <a:off x="4530709" y="159734"/>
          <a:ext cx="2057685" cy="1234611"/>
        </a:xfrm>
        <a:prstGeom prst="rect">
          <a:avLst/>
        </a:prstGeom>
        <a:solidFill>
          <a:srgbClr val="1FC1E1"/>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a:t>IS MALE</a:t>
          </a:r>
        </a:p>
      </dsp:txBody>
      <dsp:txXfrm>
        <a:off x="4530709" y="159734"/>
        <a:ext cx="2057685" cy="1234611"/>
      </dsp:txXfrm>
    </dsp:sp>
    <dsp:sp modelId="{EE1A6D6B-9445-4F54-A0B7-186A5EB22FFC}">
      <dsp:nvSpPr>
        <dsp:cNvPr id="0" name=""/>
        <dsp:cNvSpPr/>
      </dsp:nvSpPr>
      <dsp:spPr>
        <a:xfrm>
          <a:off x="6801262" y="158499"/>
          <a:ext cx="2057685" cy="1234611"/>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a:t>CHILD RACE</a:t>
          </a:r>
        </a:p>
      </dsp:txBody>
      <dsp:txXfrm>
        <a:off x="6801262" y="158499"/>
        <a:ext cx="2057685" cy="1234611"/>
      </dsp:txXfrm>
    </dsp:sp>
    <dsp:sp modelId="{C716B998-53BF-4363-838C-5801EF955EA8}">
      <dsp:nvSpPr>
        <dsp:cNvPr id="0" name=""/>
        <dsp:cNvSpPr/>
      </dsp:nvSpPr>
      <dsp:spPr>
        <a:xfrm>
          <a:off x="9057617" y="159734"/>
          <a:ext cx="2057685" cy="1234611"/>
        </a:xfrm>
        <a:prstGeom prst="rect">
          <a:avLst/>
        </a:prstGeom>
        <a:solidFill>
          <a:schemeClr val="accent3">
            <a:lumMod val="75000"/>
          </a:schemeClr>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a:t>WEIGHT POUNDS</a:t>
          </a:r>
        </a:p>
      </dsp:txBody>
      <dsp:txXfrm>
        <a:off x="9057617" y="159734"/>
        <a:ext cx="2057685" cy="1234611"/>
      </dsp:txXfrm>
    </dsp:sp>
    <dsp:sp modelId="{B8AA3848-D214-4F3F-81AA-30DCEF932A8A}">
      <dsp:nvSpPr>
        <dsp:cNvPr id="0" name=""/>
        <dsp:cNvSpPr/>
      </dsp:nvSpPr>
      <dsp:spPr>
        <a:xfrm>
          <a:off x="3800" y="1600114"/>
          <a:ext cx="2057685" cy="1234611"/>
        </a:xfrm>
        <a:prstGeom prst="rect">
          <a:avLst/>
        </a:prstGeom>
        <a:solidFill>
          <a:schemeClr val="accent3">
            <a:lumMod val="50000"/>
          </a:schemeClr>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a:t>PLURALITY</a:t>
          </a:r>
        </a:p>
      </dsp:txBody>
      <dsp:txXfrm>
        <a:off x="3800" y="1600114"/>
        <a:ext cx="2057685" cy="1234611"/>
      </dsp:txXfrm>
    </dsp:sp>
    <dsp:sp modelId="{84F65F13-FB7E-42AC-AF29-76657645C4BD}">
      <dsp:nvSpPr>
        <dsp:cNvPr id="0" name=""/>
        <dsp:cNvSpPr/>
      </dsp:nvSpPr>
      <dsp:spPr>
        <a:xfrm>
          <a:off x="2267254" y="1600114"/>
          <a:ext cx="2057685" cy="1234611"/>
        </a:xfrm>
        <a:prstGeom prst="rect">
          <a:avLst/>
        </a:prstGeom>
        <a:solidFill>
          <a:srgbClr val="1FC1E1"/>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a:t>APGAR 5 MIN</a:t>
          </a:r>
        </a:p>
      </dsp:txBody>
      <dsp:txXfrm>
        <a:off x="2267254" y="1600114"/>
        <a:ext cx="2057685" cy="1234611"/>
      </dsp:txXfrm>
    </dsp:sp>
    <dsp:sp modelId="{420DAF56-5BB2-4965-9820-0E809359A5E4}">
      <dsp:nvSpPr>
        <dsp:cNvPr id="0" name=""/>
        <dsp:cNvSpPr/>
      </dsp:nvSpPr>
      <dsp:spPr>
        <a:xfrm>
          <a:off x="4530709" y="1600114"/>
          <a:ext cx="2057685" cy="1234611"/>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a:t>MOTHER AGE</a:t>
          </a:r>
        </a:p>
      </dsp:txBody>
      <dsp:txXfrm>
        <a:off x="4530709" y="1600114"/>
        <a:ext cx="2057685" cy="1234611"/>
      </dsp:txXfrm>
    </dsp:sp>
    <dsp:sp modelId="{F13E89D5-C8BC-4C37-BC92-6DCCE4BE59C7}">
      <dsp:nvSpPr>
        <dsp:cNvPr id="0" name=""/>
        <dsp:cNvSpPr/>
      </dsp:nvSpPr>
      <dsp:spPr>
        <a:xfrm>
          <a:off x="6794163" y="1600114"/>
          <a:ext cx="2057685" cy="1234611"/>
        </a:xfrm>
        <a:prstGeom prst="rect">
          <a:avLst/>
        </a:prstGeom>
        <a:solidFill>
          <a:srgbClr val="1FC1E1"/>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a:t>GESTATION WEEKS</a:t>
          </a:r>
        </a:p>
      </dsp:txBody>
      <dsp:txXfrm>
        <a:off x="6794163" y="1600114"/>
        <a:ext cx="2057685" cy="1234611"/>
      </dsp:txXfrm>
    </dsp:sp>
    <dsp:sp modelId="{7A7B141E-A3E2-479B-90B1-FD127C5271B4}">
      <dsp:nvSpPr>
        <dsp:cNvPr id="0" name=""/>
        <dsp:cNvSpPr/>
      </dsp:nvSpPr>
      <dsp:spPr>
        <a:xfrm>
          <a:off x="9057617" y="1600114"/>
          <a:ext cx="2057685" cy="1234611"/>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a:t>CIGARATTE USE</a:t>
          </a:r>
        </a:p>
      </dsp:txBody>
      <dsp:txXfrm>
        <a:off x="9057617" y="1600114"/>
        <a:ext cx="2057685" cy="1234611"/>
      </dsp:txXfrm>
    </dsp:sp>
    <dsp:sp modelId="{D3EB7286-894E-47A0-8CBF-9F804C52ED94}">
      <dsp:nvSpPr>
        <dsp:cNvPr id="0" name=""/>
        <dsp:cNvSpPr/>
      </dsp:nvSpPr>
      <dsp:spPr>
        <a:xfrm>
          <a:off x="1135527" y="3040494"/>
          <a:ext cx="2057685" cy="1234611"/>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a:t>ALCOHOL USE</a:t>
          </a:r>
        </a:p>
      </dsp:txBody>
      <dsp:txXfrm>
        <a:off x="1135527" y="3040494"/>
        <a:ext cx="2057685" cy="1234611"/>
      </dsp:txXfrm>
    </dsp:sp>
    <dsp:sp modelId="{0B9F33D8-7190-423B-8E43-05DB3F87A04A}">
      <dsp:nvSpPr>
        <dsp:cNvPr id="0" name=""/>
        <dsp:cNvSpPr/>
      </dsp:nvSpPr>
      <dsp:spPr>
        <a:xfrm>
          <a:off x="3398981" y="3040494"/>
          <a:ext cx="2057685" cy="1234611"/>
        </a:xfrm>
        <a:prstGeom prst="rect">
          <a:avLst/>
        </a:prstGeom>
        <a:solidFill>
          <a:srgbClr val="1FC1E1"/>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a:t>WEIGHT GAIN POUNDS</a:t>
          </a:r>
        </a:p>
      </dsp:txBody>
      <dsp:txXfrm>
        <a:off x="3398981" y="3040494"/>
        <a:ext cx="2057685" cy="1234611"/>
      </dsp:txXfrm>
    </dsp:sp>
    <dsp:sp modelId="{95C4B02A-BE0B-4D51-B338-FE53DB0EB319}">
      <dsp:nvSpPr>
        <dsp:cNvPr id="0" name=""/>
        <dsp:cNvSpPr/>
      </dsp:nvSpPr>
      <dsp:spPr>
        <a:xfrm>
          <a:off x="5662436" y="3040494"/>
          <a:ext cx="2057685" cy="1234611"/>
        </a:xfrm>
        <a:prstGeom prst="rect">
          <a:avLst/>
        </a:prstGeom>
        <a:solidFill>
          <a:schemeClr val="accent3">
            <a:lumMod val="75000"/>
          </a:schemeClr>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a:t>EVER BORN</a:t>
          </a:r>
        </a:p>
      </dsp:txBody>
      <dsp:txXfrm>
        <a:off x="5662436" y="3040494"/>
        <a:ext cx="2057685" cy="1234611"/>
      </dsp:txXfrm>
    </dsp:sp>
    <dsp:sp modelId="{80134C2A-82F8-4AF5-99FE-C5B9678EA0B8}">
      <dsp:nvSpPr>
        <dsp:cNvPr id="0" name=""/>
        <dsp:cNvSpPr/>
      </dsp:nvSpPr>
      <dsp:spPr>
        <a:xfrm>
          <a:off x="7925890" y="3040494"/>
          <a:ext cx="2057685" cy="1234611"/>
        </a:xfrm>
        <a:prstGeom prst="rect">
          <a:avLst/>
        </a:prstGeom>
        <a:solidFill>
          <a:srgbClr val="1FC1E1"/>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a:t>FATHER AGE</a:t>
          </a:r>
        </a:p>
      </dsp:txBody>
      <dsp:txXfrm>
        <a:off x="7925890" y="3040494"/>
        <a:ext cx="2057685" cy="123461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B57F6A-F136-42B0-B1E9-4A35E2CC82C0}">
      <dsp:nvSpPr>
        <dsp:cNvPr id="0" name=""/>
        <dsp:cNvSpPr/>
      </dsp:nvSpPr>
      <dsp:spPr>
        <a:xfrm>
          <a:off x="0" y="977202"/>
          <a:ext cx="2911727" cy="1848947"/>
        </a:xfrm>
        <a:prstGeom prst="roundRect">
          <a:avLst>
            <a:gd name="adj" fmla="val 10000"/>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CE7437B1-4F94-4B9F-966D-BC7E443A0F56}">
      <dsp:nvSpPr>
        <dsp:cNvPr id="0" name=""/>
        <dsp:cNvSpPr/>
      </dsp:nvSpPr>
      <dsp:spPr>
        <a:xfrm>
          <a:off x="323525" y="1284551"/>
          <a:ext cx="2911727" cy="1848947"/>
        </a:xfrm>
        <a:prstGeom prst="roundRect">
          <a:avLst>
            <a:gd name="adj" fmla="val 10000"/>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BigQuery ML enables seamless testing and execution of machine learning models directly on structured datasets within the BigQuery environment.</a:t>
          </a:r>
        </a:p>
      </dsp:txBody>
      <dsp:txXfrm>
        <a:off x="377679" y="1338705"/>
        <a:ext cx="2803419" cy="1740639"/>
      </dsp:txXfrm>
    </dsp:sp>
    <dsp:sp modelId="{C4F0E109-1AFF-4122-AF6D-2DD58A66FB33}">
      <dsp:nvSpPr>
        <dsp:cNvPr id="0" name=""/>
        <dsp:cNvSpPr/>
      </dsp:nvSpPr>
      <dsp:spPr>
        <a:xfrm>
          <a:off x="3558778" y="977202"/>
          <a:ext cx="2911727" cy="1848947"/>
        </a:xfrm>
        <a:prstGeom prst="roundRect">
          <a:avLst>
            <a:gd name="adj" fmla="val 10000"/>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BAB3032C-79AA-4278-8DE6-C54D2C505EC5}">
      <dsp:nvSpPr>
        <dsp:cNvPr id="0" name=""/>
        <dsp:cNvSpPr/>
      </dsp:nvSpPr>
      <dsp:spPr>
        <a:xfrm>
          <a:off x="3882303" y="1284551"/>
          <a:ext cx="2911727" cy="1848947"/>
        </a:xfrm>
        <a:prstGeom prst="roundRect">
          <a:avLst>
            <a:gd name="adj" fmla="val 10000"/>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No need for data export or advanced programming languages, simplifying the model development process.</a:t>
          </a:r>
        </a:p>
      </dsp:txBody>
      <dsp:txXfrm>
        <a:off x="3936457" y="1338705"/>
        <a:ext cx="2803419" cy="1740639"/>
      </dsp:txXfrm>
    </dsp:sp>
    <dsp:sp modelId="{DEAFA8F9-F543-4EE3-8CD2-71FAC742C4C7}">
      <dsp:nvSpPr>
        <dsp:cNvPr id="0" name=""/>
        <dsp:cNvSpPr/>
      </dsp:nvSpPr>
      <dsp:spPr>
        <a:xfrm>
          <a:off x="7117556" y="977202"/>
          <a:ext cx="2911727" cy="1848947"/>
        </a:xfrm>
        <a:prstGeom prst="roundRect">
          <a:avLst>
            <a:gd name="adj" fmla="val 10000"/>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47C2A17C-1C49-4E57-A40B-D8F33737E007}">
      <dsp:nvSpPr>
        <dsp:cNvPr id="0" name=""/>
        <dsp:cNvSpPr/>
      </dsp:nvSpPr>
      <dsp:spPr>
        <a:xfrm>
          <a:off x="7441082" y="1284551"/>
          <a:ext cx="2911727" cy="1848947"/>
        </a:xfrm>
        <a:prstGeom prst="roundRect">
          <a:avLst>
            <a:gd name="adj" fmla="val 10000"/>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Supports a range of built-in model types, including linear regression, logistic regression, k-means clustering, and matrix factorization.</a:t>
          </a:r>
        </a:p>
      </dsp:txBody>
      <dsp:txXfrm>
        <a:off x="7495236" y="1338705"/>
        <a:ext cx="2803419" cy="174063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EA3294D-CAD2-4672-8963-7D915635C310}">
      <dsp:nvSpPr>
        <dsp:cNvPr id="0" name=""/>
        <dsp:cNvSpPr/>
      </dsp:nvSpPr>
      <dsp:spPr>
        <a:xfrm>
          <a:off x="0" y="1643"/>
          <a:ext cx="9940161" cy="833073"/>
        </a:xfrm>
        <a:prstGeom prst="roundRect">
          <a:avLst>
            <a:gd name="adj" fmla="val 10000"/>
          </a:avLst>
        </a:prstGeom>
        <a:solidFill>
          <a:schemeClr val="accent1">
            <a:tint val="5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C0B0CAE-9B8B-4F80-B1F8-D0CD869F4415}">
      <dsp:nvSpPr>
        <dsp:cNvPr id="0" name=""/>
        <dsp:cNvSpPr/>
      </dsp:nvSpPr>
      <dsp:spPr>
        <a:xfrm>
          <a:off x="252004" y="189085"/>
          <a:ext cx="458190" cy="45819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F7319EA-2CA0-4861-B885-911C606308AC}">
      <dsp:nvSpPr>
        <dsp:cNvPr id="0" name=""/>
        <dsp:cNvSpPr/>
      </dsp:nvSpPr>
      <dsp:spPr>
        <a:xfrm>
          <a:off x="962200" y="1643"/>
          <a:ext cx="8977960" cy="8330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8167" tIns="88167" rIns="88167" bIns="88167" numCol="1" spcCol="1270" anchor="ctr" anchorCtr="0">
          <a:noAutofit/>
        </a:bodyPr>
        <a:lstStyle/>
        <a:p>
          <a:pPr marL="0" lvl="0" indent="0" algn="l" defTabSz="755650" rtl="0">
            <a:lnSpc>
              <a:spcPct val="100000"/>
            </a:lnSpc>
            <a:spcBef>
              <a:spcPct val="0"/>
            </a:spcBef>
            <a:spcAft>
              <a:spcPct val="35000"/>
            </a:spcAft>
            <a:buNone/>
          </a:pPr>
          <a:r>
            <a:rPr lang="en-US" sz="1700" kern="1200">
              <a:solidFill>
                <a:schemeClr val="bg1"/>
              </a:solidFill>
              <a:latin typeface="Franklin Gothic Demi"/>
            </a:rPr>
            <a:t>Neural Networks</a:t>
          </a:r>
          <a:r>
            <a:rPr lang="en-US" sz="1700" kern="1200">
              <a:solidFill>
                <a:schemeClr val="bg1"/>
              </a:solidFill>
            </a:rPr>
            <a:t>: </a:t>
          </a:r>
          <a:r>
            <a:rPr lang="en-US" sz="1700" kern="1200">
              <a:solidFill>
                <a:srgbClr val="374151"/>
              </a:solidFill>
            </a:rPr>
            <a:t>Neural Network is one of the supervised learning models available in BigQuery ML that can be used for tasks such as classification and regression on large datasets</a:t>
          </a:r>
        </a:p>
      </dsp:txBody>
      <dsp:txXfrm>
        <a:off x="962200" y="1643"/>
        <a:ext cx="8977960" cy="833073"/>
      </dsp:txXfrm>
    </dsp:sp>
    <dsp:sp modelId="{E1A498D0-22D4-4A98-B019-32A636DD6B6B}">
      <dsp:nvSpPr>
        <dsp:cNvPr id="0" name=""/>
        <dsp:cNvSpPr/>
      </dsp:nvSpPr>
      <dsp:spPr>
        <a:xfrm>
          <a:off x="0" y="1042985"/>
          <a:ext cx="9940161" cy="833073"/>
        </a:xfrm>
        <a:prstGeom prst="roundRect">
          <a:avLst>
            <a:gd name="adj" fmla="val 10000"/>
          </a:avLst>
        </a:prstGeom>
        <a:solidFill>
          <a:schemeClr val="accent1">
            <a:tint val="5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B8D04C0-58D1-4324-A560-0E1E81AC9F15}">
      <dsp:nvSpPr>
        <dsp:cNvPr id="0" name=""/>
        <dsp:cNvSpPr/>
      </dsp:nvSpPr>
      <dsp:spPr>
        <a:xfrm>
          <a:off x="252004" y="1230427"/>
          <a:ext cx="458190" cy="45819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FE4CB32-7E8D-4D23-AD8D-669647612458}">
      <dsp:nvSpPr>
        <dsp:cNvPr id="0" name=""/>
        <dsp:cNvSpPr/>
      </dsp:nvSpPr>
      <dsp:spPr>
        <a:xfrm>
          <a:off x="962200" y="1042985"/>
          <a:ext cx="8977960" cy="8330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8167" tIns="88167" rIns="88167" bIns="88167" numCol="1" spcCol="1270" anchor="ctr" anchorCtr="0">
          <a:noAutofit/>
        </a:bodyPr>
        <a:lstStyle/>
        <a:p>
          <a:pPr marL="0" lvl="0" indent="0" algn="l" defTabSz="755650">
            <a:lnSpc>
              <a:spcPct val="100000"/>
            </a:lnSpc>
            <a:spcBef>
              <a:spcPct val="0"/>
            </a:spcBef>
            <a:spcAft>
              <a:spcPct val="35000"/>
            </a:spcAft>
            <a:buNone/>
          </a:pPr>
          <a:r>
            <a:rPr lang="en-US" sz="1700" b="1" kern="1200">
              <a:solidFill>
                <a:schemeClr val="bg1"/>
              </a:solidFill>
            </a:rPr>
            <a:t>Decision trees</a:t>
          </a:r>
          <a:r>
            <a:rPr lang="en-US" sz="1700" kern="1200">
              <a:solidFill>
                <a:schemeClr val="bg1"/>
              </a:solidFill>
            </a:rPr>
            <a:t>: Effective for both classification and regression tasks, decision trees create a model by partitioning the data based on a set of decision rules.</a:t>
          </a:r>
        </a:p>
      </dsp:txBody>
      <dsp:txXfrm>
        <a:off x="962200" y="1042985"/>
        <a:ext cx="8977960" cy="833073"/>
      </dsp:txXfrm>
    </dsp:sp>
    <dsp:sp modelId="{34B75D32-C791-4AA0-BE66-911035FE867F}">
      <dsp:nvSpPr>
        <dsp:cNvPr id="0" name=""/>
        <dsp:cNvSpPr/>
      </dsp:nvSpPr>
      <dsp:spPr>
        <a:xfrm>
          <a:off x="0" y="2084328"/>
          <a:ext cx="9940161" cy="833073"/>
        </a:xfrm>
        <a:prstGeom prst="roundRect">
          <a:avLst>
            <a:gd name="adj" fmla="val 10000"/>
          </a:avLst>
        </a:prstGeom>
        <a:solidFill>
          <a:schemeClr val="accent1">
            <a:tint val="5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8A15119-F843-46D1-BDC6-9C033858A6F4}">
      <dsp:nvSpPr>
        <dsp:cNvPr id="0" name=""/>
        <dsp:cNvSpPr/>
      </dsp:nvSpPr>
      <dsp:spPr>
        <a:xfrm>
          <a:off x="252004" y="2271769"/>
          <a:ext cx="458190" cy="45819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350F979-09E7-4E8C-AF64-6E9D34CF2DC9}">
      <dsp:nvSpPr>
        <dsp:cNvPr id="0" name=""/>
        <dsp:cNvSpPr/>
      </dsp:nvSpPr>
      <dsp:spPr>
        <a:xfrm>
          <a:off x="962200" y="2084328"/>
          <a:ext cx="8977960" cy="8330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8167" tIns="88167" rIns="88167" bIns="88167" numCol="1" spcCol="1270" anchor="ctr" anchorCtr="0">
          <a:noAutofit/>
        </a:bodyPr>
        <a:lstStyle/>
        <a:p>
          <a:pPr marL="0" lvl="0" indent="0" algn="l" defTabSz="755650">
            <a:lnSpc>
              <a:spcPct val="100000"/>
            </a:lnSpc>
            <a:spcBef>
              <a:spcPct val="0"/>
            </a:spcBef>
            <a:spcAft>
              <a:spcPct val="35000"/>
            </a:spcAft>
            <a:buNone/>
          </a:pPr>
          <a:r>
            <a:rPr lang="en-US" sz="1700" b="1" kern="1200">
              <a:solidFill>
                <a:schemeClr val="bg1"/>
              </a:solidFill>
            </a:rPr>
            <a:t>Random forests</a:t>
          </a:r>
          <a:r>
            <a:rPr lang="en-US" sz="1700" kern="1200">
              <a:solidFill>
                <a:schemeClr val="bg1"/>
              </a:solidFill>
            </a:rPr>
            <a:t>: An ensemble learning method that combines multiple decision trees to improve predictive accuracy.</a:t>
          </a:r>
        </a:p>
      </dsp:txBody>
      <dsp:txXfrm>
        <a:off x="962200" y="2084328"/>
        <a:ext cx="8977960" cy="833073"/>
      </dsp:txXfrm>
    </dsp:sp>
    <dsp:sp modelId="{3E362532-CBEA-4263-894F-C8843F7AEB27}">
      <dsp:nvSpPr>
        <dsp:cNvPr id="0" name=""/>
        <dsp:cNvSpPr/>
      </dsp:nvSpPr>
      <dsp:spPr>
        <a:xfrm>
          <a:off x="0" y="3125670"/>
          <a:ext cx="9940161" cy="833073"/>
        </a:xfrm>
        <a:prstGeom prst="roundRect">
          <a:avLst>
            <a:gd name="adj" fmla="val 10000"/>
          </a:avLst>
        </a:prstGeom>
        <a:solidFill>
          <a:schemeClr val="accent1">
            <a:tint val="5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13C4A8A-91A5-48BE-A54C-94B19B12A532}">
      <dsp:nvSpPr>
        <dsp:cNvPr id="0" name=""/>
        <dsp:cNvSpPr/>
      </dsp:nvSpPr>
      <dsp:spPr>
        <a:xfrm>
          <a:off x="252004" y="3313112"/>
          <a:ext cx="458190" cy="45819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F029B8A-AB43-4AF1-9E57-FE5B9B256049}">
      <dsp:nvSpPr>
        <dsp:cNvPr id="0" name=""/>
        <dsp:cNvSpPr/>
      </dsp:nvSpPr>
      <dsp:spPr>
        <a:xfrm>
          <a:off x="962200" y="3125670"/>
          <a:ext cx="8977960" cy="8330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8167" tIns="88167" rIns="88167" bIns="88167" numCol="1" spcCol="1270" anchor="ctr" anchorCtr="0">
          <a:noAutofit/>
        </a:bodyPr>
        <a:lstStyle/>
        <a:p>
          <a:pPr marL="0" lvl="0" indent="0" algn="l" defTabSz="755650">
            <a:lnSpc>
              <a:spcPct val="100000"/>
            </a:lnSpc>
            <a:spcBef>
              <a:spcPct val="0"/>
            </a:spcBef>
            <a:spcAft>
              <a:spcPct val="35000"/>
            </a:spcAft>
            <a:buNone/>
          </a:pPr>
          <a:r>
            <a:rPr lang="en-US" sz="1700" b="1" kern="1200">
              <a:solidFill>
                <a:schemeClr val="bg1"/>
              </a:solidFill>
            </a:rPr>
            <a:t>Linear Regression</a:t>
          </a:r>
          <a:r>
            <a:rPr lang="en-US" sz="1700" kern="1200">
              <a:solidFill>
                <a:schemeClr val="bg1"/>
              </a:solidFill>
            </a:rPr>
            <a:t>: Linear regression is one of the easiest and most popular Machine Learning algorithms. It is a statistical method that is used for predictive analysis.</a:t>
          </a:r>
          <a:r>
            <a:rPr lang="en-US" sz="1700" kern="1200">
              <a:solidFill>
                <a:schemeClr val="bg1"/>
              </a:solidFill>
              <a:latin typeface="Franklin Gothic Demi"/>
            </a:rPr>
            <a:t> </a:t>
          </a:r>
          <a:endParaRPr lang="en-US" sz="1700" kern="1200">
            <a:solidFill>
              <a:schemeClr val="bg1"/>
            </a:solidFill>
          </a:endParaRPr>
        </a:p>
      </dsp:txBody>
      <dsp:txXfrm>
        <a:off x="962200" y="3125670"/>
        <a:ext cx="8977960" cy="833073"/>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95B66E5-15AA-4745-8A67-3CE257BEE39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4" name="Footer Placeholder 3">
            <a:extLst>
              <a:ext uri="{FF2B5EF4-FFF2-40B4-BE49-F238E27FC236}">
                <a16:creationId xmlns:a16="http://schemas.microsoft.com/office/drawing/2014/main" id="{AC844A45-21B3-834A-A491-E4E4B9DC117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AC039FDB-18A0-074D-8BA3-A4C3DE896AF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E6D13E5-4CEC-3A4A-8E5D-AFCEE7512EEC}" type="slidenum">
              <a:t>‹#›</a:t>
            </a:fld>
            <a:endParaRPr lang="en-US"/>
          </a:p>
        </p:txBody>
      </p:sp>
    </p:spTree>
    <p:extLst>
      <p:ext uri="{BB962C8B-B14F-4D97-AF65-F5344CB8AC3E}">
        <p14:creationId xmlns:p14="http://schemas.microsoft.com/office/powerpoint/2010/main" val="265322844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EE7A52F-9D89-7442-A8E9-48D1527B5F6B}" type="datetimeFigureOut">
              <a:rPr lang="en-US" smtClean="0"/>
              <a:t>5/17/2023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89C7E07-3C67-C64C-8DA0-0404F6303970}" type="slidenum">
              <a:rPr lang="en-US" smtClean="0"/>
              <a:t>‹#›</a:t>
            </a:fld>
            <a:endParaRPr lang="en-US"/>
          </a:p>
        </p:txBody>
      </p:sp>
    </p:spTree>
    <p:extLst>
      <p:ext uri="{BB962C8B-B14F-4D97-AF65-F5344CB8AC3E}">
        <p14:creationId xmlns:p14="http://schemas.microsoft.com/office/powerpoint/2010/main" val="40325283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6987D-0137-DE42-B76B-FF621E808D90}"/>
              </a:ext>
            </a:extLst>
          </p:cNvPr>
          <p:cNvSpPr>
            <a:spLocks noGrp="1"/>
          </p:cNvSpPr>
          <p:nvPr>
            <p:ph type="ctrTitle"/>
          </p:nvPr>
        </p:nvSpPr>
        <p:spPr>
          <a:xfrm>
            <a:off x="6367054" y="2116182"/>
            <a:ext cx="5491571" cy="1514019"/>
          </a:xfrm>
          <a:prstGeom prst="rect">
            <a:avLst/>
          </a:prstGeom>
        </p:spPr>
        <p:txBody>
          <a:bodyPr lIns="0" tIns="0" rIns="0" bIns="0" anchor="b">
            <a:noAutofit/>
          </a:bodyPr>
          <a:lstStyle>
            <a:lvl1pPr algn="l">
              <a:defRPr sz="6000" b="1" i="0" spc="100" baseline="0">
                <a:solidFill>
                  <a:schemeClr val="bg1"/>
                </a:solidFill>
                <a:latin typeface="+mj-lt"/>
              </a:defRPr>
            </a:lvl1pPr>
          </a:lstStyle>
          <a:p>
            <a:r>
              <a:rPr lang="en-US"/>
              <a:t>Click to edit Master title style</a:t>
            </a:r>
          </a:p>
        </p:txBody>
      </p:sp>
      <p:grpSp>
        <p:nvGrpSpPr>
          <p:cNvPr id="9" name="Group 8">
            <a:extLst>
              <a:ext uri="{FF2B5EF4-FFF2-40B4-BE49-F238E27FC236}">
                <a16:creationId xmlns:a16="http://schemas.microsoft.com/office/drawing/2014/main" id="{C26C18C3-ED25-DD4B-BA72-24932D54DE37}"/>
              </a:ext>
            </a:extLst>
          </p:cNvPr>
          <p:cNvGrpSpPr>
            <a:grpSpLocks/>
          </p:cNvGrpSpPr>
          <p:nvPr userDrawn="1"/>
        </p:nvGrpSpPr>
        <p:grpSpPr bwMode="auto">
          <a:xfrm>
            <a:off x="1" y="758752"/>
            <a:ext cx="6099248" cy="6099248"/>
            <a:chOff x="0" y="12289"/>
            <a:chExt cx="3550" cy="3551"/>
          </a:xfrm>
        </p:grpSpPr>
        <p:sp>
          <p:nvSpPr>
            <p:cNvPr id="10" name="Freeform 9">
              <a:extLst>
                <a:ext uri="{FF2B5EF4-FFF2-40B4-BE49-F238E27FC236}">
                  <a16:creationId xmlns:a16="http://schemas.microsoft.com/office/drawing/2014/main" id="{C07CC263-2515-F147-8CC5-F8E9FF9FA8E4}"/>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sp>
          <p:nvSpPr>
            <p:cNvPr id="11" name="Freeform 10">
              <a:extLst>
                <a:ext uri="{FF2B5EF4-FFF2-40B4-BE49-F238E27FC236}">
                  <a16:creationId xmlns:a16="http://schemas.microsoft.com/office/drawing/2014/main" id="{43B40037-7481-524B-8685-404D965690F2}"/>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sp>
          <p:nvSpPr>
            <p:cNvPr id="12" name="Freeform 11">
              <a:extLst>
                <a:ext uri="{FF2B5EF4-FFF2-40B4-BE49-F238E27FC236}">
                  <a16:creationId xmlns:a16="http://schemas.microsoft.com/office/drawing/2014/main" id="{7B759713-8408-EE47-9394-3DA6F5E4B624}"/>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grpSp>
      <p:sp>
        <p:nvSpPr>
          <p:cNvPr id="18" name="Text Placeholder 29">
            <a:extLst>
              <a:ext uri="{FF2B5EF4-FFF2-40B4-BE49-F238E27FC236}">
                <a16:creationId xmlns:a16="http://schemas.microsoft.com/office/drawing/2014/main" id="{276A9CD7-E675-3048-86D3-3546A2F6B456}"/>
              </a:ext>
            </a:extLst>
          </p:cNvPr>
          <p:cNvSpPr>
            <a:spLocks noGrp="1"/>
          </p:cNvSpPr>
          <p:nvPr>
            <p:ph type="body" sz="quarter" idx="11"/>
          </p:nvPr>
        </p:nvSpPr>
        <p:spPr>
          <a:xfrm>
            <a:off x="6367055" y="4549553"/>
            <a:ext cx="5491570" cy="953337"/>
          </a:xfrm>
        </p:spPr>
        <p:txBody>
          <a:bodyPr lIns="0" tIns="0" rIns="0" bIns="0">
            <a:noAutofit/>
          </a:bodyPr>
          <a:lstStyle>
            <a:lvl1pPr marL="0" indent="0">
              <a:buNone/>
              <a:defRPr sz="1800" b="0" i="0">
                <a:solidFill>
                  <a:schemeClr val="tx2"/>
                </a:solidFill>
                <a:latin typeface="+mn-lt"/>
              </a:defRPr>
            </a:lvl1pPr>
            <a:lvl2pPr>
              <a:defRPr sz="4000"/>
            </a:lvl2pPr>
            <a:lvl3pPr>
              <a:defRPr sz="4000"/>
            </a:lvl3pPr>
            <a:lvl4pPr>
              <a:defRPr sz="4000"/>
            </a:lvl4pPr>
            <a:lvl5pPr>
              <a:defRPr sz="4000"/>
            </a:lvl5pPr>
          </a:lstStyle>
          <a:p>
            <a:pPr lvl="0"/>
            <a:r>
              <a:rPr lang="en-US"/>
              <a:t>Click to edit Master text styles</a:t>
            </a:r>
          </a:p>
        </p:txBody>
      </p:sp>
      <p:cxnSp>
        <p:nvCxnSpPr>
          <p:cNvPr id="13" name="Straight Connector 12">
            <a:extLst>
              <a:ext uri="{FF2B5EF4-FFF2-40B4-BE49-F238E27FC236}">
                <a16:creationId xmlns:a16="http://schemas.microsoft.com/office/drawing/2014/main" id="{A69706A2-3726-FE4E-B923-E75D48597816}"/>
              </a:ext>
            </a:extLst>
          </p:cNvPr>
          <p:cNvCxnSpPr>
            <a:cxnSpLocks/>
          </p:cNvCxnSpPr>
          <p:nvPr userDrawn="1"/>
        </p:nvCxnSpPr>
        <p:spPr>
          <a:xfrm>
            <a:off x="6367055" y="4252111"/>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0271085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 Col">
    <p:bg>
      <p:bgPr>
        <a:solidFill>
          <a:schemeClr val="tx1"/>
        </a:solidFill>
        <a:effectLst/>
      </p:bgPr>
    </p:bg>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BDEF3328-825B-3946-8472-DB93D6A32867}"/>
              </a:ext>
            </a:extLst>
          </p:cNvPr>
          <p:cNvGrpSpPr>
            <a:grpSpLocks/>
          </p:cNvGrpSpPr>
          <p:nvPr userDrawn="1"/>
        </p:nvGrpSpPr>
        <p:grpSpPr bwMode="auto">
          <a:xfrm rot="16200000" flipV="1">
            <a:off x="0" y="3900132"/>
            <a:ext cx="2959226" cy="2959226"/>
            <a:chOff x="0" y="12289"/>
            <a:chExt cx="3550" cy="3551"/>
          </a:xfrm>
        </p:grpSpPr>
        <p:sp>
          <p:nvSpPr>
            <p:cNvPr id="20" name="Freeform 19">
              <a:extLst>
                <a:ext uri="{FF2B5EF4-FFF2-40B4-BE49-F238E27FC236}">
                  <a16:creationId xmlns:a16="http://schemas.microsoft.com/office/drawing/2014/main" id="{4E4E09DF-AF21-0E4A-9838-14DFBFFED7D7}"/>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sp>
          <p:nvSpPr>
            <p:cNvPr id="21" name="Freeform 20">
              <a:extLst>
                <a:ext uri="{FF2B5EF4-FFF2-40B4-BE49-F238E27FC236}">
                  <a16:creationId xmlns:a16="http://schemas.microsoft.com/office/drawing/2014/main" id="{653F54AE-9BC1-3A45-A129-4028EADE4064}"/>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sp>
          <p:nvSpPr>
            <p:cNvPr id="22" name="Freeform 21">
              <a:extLst>
                <a:ext uri="{FF2B5EF4-FFF2-40B4-BE49-F238E27FC236}">
                  <a16:creationId xmlns:a16="http://schemas.microsoft.com/office/drawing/2014/main" id="{254F6D22-4944-974A-999E-F9E22F159523}"/>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grpSp>
      <p:sp>
        <p:nvSpPr>
          <p:cNvPr id="32" name="Title 1">
            <a:extLst>
              <a:ext uri="{FF2B5EF4-FFF2-40B4-BE49-F238E27FC236}">
                <a16:creationId xmlns:a16="http://schemas.microsoft.com/office/drawing/2014/main" id="{467E05B6-B7CB-1E4F-96BA-4B8CFE8B63D9}"/>
              </a:ext>
            </a:extLst>
          </p:cNvPr>
          <p:cNvSpPr>
            <a:spLocks noGrp="1"/>
          </p:cNvSpPr>
          <p:nvPr>
            <p:ph type="title"/>
          </p:nvPr>
        </p:nvSpPr>
        <p:spPr>
          <a:xfrm>
            <a:off x="964023" y="879063"/>
            <a:ext cx="4941477" cy="610863"/>
          </a:xfrm>
          <a:prstGeom prst="rect">
            <a:avLst/>
          </a:prstGeom>
        </p:spPr>
        <p:txBody>
          <a:bodyPr lIns="0" tIns="0" rIns="0" bIns="0" anchor="b" anchorCtr="0">
            <a:normAutofit/>
          </a:bodyPr>
          <a:lstStyle>
            <a:lvl1pPr>
              <a:defRPr sz="4400" b="1" i="0">
                <a:latin typeface="+mj-lt"/>
              </a:defRPr>
            </a:lvl1pPr>
          </a:lstStyle>
          <a:p>
            <a:r>
              <a:rPr lang="en-US"/>
              <a:t>Click to edit Master title style</a:t>
            </a:r>
          </a:p>
        </p:txBody>
      </p:sp>
      <p:cxnSp>
        <p:nvCxnSpPr>
          <p:cNvPr id="33" name="Straight Connector 32">
            <a:extLst>
              <a:ext uri="{FF2B5EF4-FFF2-40B4-BE49-F238E27FC236}">
                <a16:creationId xmlns:a16="http://schemas.microsoft.com/office/drawing/2014/main" id="{51DEB652-BD6A-BD41-B85E-704D2C41A1C4}"/>
              </a:ext>
            </a:extLst>
          </p:cNvPr>
          <p:cNvCxnSpPr>
            <a:cxnSpLocks/>
          </p:cNvCxnSpPr>
          <p:nvPr userDrawn="1"/>
        </p:nvCxnSpPr>
        <p:spPr>
          <a:xfrm>
            <a:off x="952500" y="1939108"/>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23" name="Text Placeholder 2">
            <a:extLst>
              <a:ext uri="{FF2B5EF4-FFF2-40B4-BE49-F238E27FC236}">
                <a16:creationId xmlns:a16="http://schemas.microsoft.com/office/drawing/2014/main" id="{A6147D10-E7D7-8F40-AF69-726398729333}"/>
              </a:ext>
            </a:extLst>
          </p:cNvPr>
          <p:cNvSpPr>
            <a:spLocks noGrp="1"/>
          </p:cNvSpPr>
          <p:nvPr>
            <p:ph type="body" idx="1"/>
          </p:nvPr>
        </p:nvSpPr>
        <p:spPr>
          <a:xfrm>
            <a:off x="964023" y="2300984"/>
            <a:ext cx="4827178" cy="404216"/>
          </a:xfrm>
          <a:prstGeom prst="rect">
            <a:avLst/>
          </a:prstGeom>
        </p:spPr>
        <p:txBody>
          <a:bodyPr lIns="0" tIns="0" rIns="0" bIns="0" anchor="t" anchorCtr="0">
            <a:normAutofit/>
          </a:bodyPr>
          <a:lstStyle>
            <a:lvl1pPr marL="0" indent="0">
              <a:buNone/>
              <a:defRPr sz="1800" b="0" i="0" spc="0" baseline="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5" name="Text Placeholder 2">
            <a:extLst>
              <a:ext uri="{FF2B5EF4-FFF2-40B4-BE49-F238E27FC236}">
                <a16:creationId xmlns:a16="http://schemas.microsoft.com/office/drawing/2014/main" id="{3A0EE708-F36B-444B-9A8B-D48D69535E45}"/>
              </a:ext>
            </a:extLst>
          </p:cNvPr>
          <p:cNvSpPr>
            <a:spLocks noGrp="1"/>
          </p:cNvSpPr>
          <p:nvPr>
            <p:ph type="body" idx="10"/>
          </p:nvPr>
        </p:nvSpPr>
        <p:spPr>
          <a:xfrm>
            <a:off x="6362700" y="2300984"/>
            <a:ext cx="4764829" cy="404216"/>
          </a:xfrm>
          <a:prstGeom prst="rect">
            <a:avLst/>
          </a:prstGeom>
        </p:spPr>
        <p:txBody>
          <a:bodyPr lIns="0" tIns="0" rIns="0" bIns="0" anchor="t" anchorCtr="0">
            <a:normAutofit/>
          </a:bodyPr>
          <a:lstStyle>
            <a:lvl1pPr marL="0" indent="0">
              <a:buNone/>
              <a:defRPr sz="1800" b="0" i="0" spc="0" baseline="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7" name="Content Placeholder 3">
            <a:extLst>
              <a:ext uri="{FF2B5EF4-FFF2-40B4-BE49-F238E27FC236}">
                <a16:creationId xmlns:a16="http://schemas.microsoft.com/office/drawing/2014/main" id="{E81957B7-CEA6-A446-A203-471CF9A57FFD}"/>
              </a:ext>
            </a:extLst>
          </p:cNvPr>
          <p:cNvSpPr>
            <a:spLocks noGrp="1"/>
          </p:cNvSpPr>
          <p:nvPr>
            <p:ph sz="half" idx="2"/>
          </p:nvPr>
        </p:nvSpPr>
        <p:spPr>
          <a:xfrm>
            <a:off x="964023" y="2799146"/>
            <a:ext cx="4827178" cy="1942138"/>
          </a:xfrm>
          <a:prstGeom prst="rect">
            <a:avLst/>
          </a:prstGeom>
        </p:spPr>
        <p:txBody>
          <a:bodyPr lIns="0" tIns="0" rIns="0" bIns="0" anchor="t" anchorCtr="0">
            <a:normAutofit/>
          </a:bodyPr>
          <a:lstStyle>
            <a:lvl1pPr marL="285750" indent="-285750">
              <a:lnSpc>
                <a:spcPct val="100000"/>
              </a:lnSpc>
              <a:buFont typeface="Wingdings" pitchFamily="2" charset="2"/>
              <a:buChar char="§"/>
              <a:defRPr sz="1600">
                <a:latin typeface="+mn-lt"/>
              </a:defRPr>
            </a:lvl1pPr>
            <a:lvl2pPr>
              <a:defRPr sz="1600"/>
            </a:lvl2pPr>
            <a:lvl3pPr>
              <a:defRPr sz="1600"/>
            </a:lvl3pPr>
            <a:lvl4pPr>
              <a:defRPr sz="1600"/>
            </a:lvl4pPr>
            <a:lvl5pPr>
              <a:defRPr sz="1600"/>
            </a:lvl5pPr>
          </a:lstStyle>
          <a:p>
            <a:pPr lvl="0"/>
            <a:r>
              <a:rPr lang="en-US"/>
              <a:t>Click to edit Master text styles</a:t>
            </a:r>
          </a:p>
        </p:txBody>
      </p:sp>
      <p:sp>
        <p:nvSpPr>
          <p:cNvPr id="28" name="Content Placeholder 3">
            <a:extLst>
              <a:ext uri="{FF2B5EF4-FFF2-40B4-BE49-F238E27FC236}">
                <a16:creationId xmlns:a16="http://schemas.microsoft.com/office/drawing/2014/main" id="{E40D4044-0F7B-0647-BAB5-16B23EBD9ECD}"/>
              </a:ext>
            </a:extLst>
          </p:cNvPr>
          <p:cNvSpPr>
            <a:spLocks noGrp="1"/>
          </p:cNvSpPr>
          <p:nvPr>
            <p:ph sz="half" idx="13"/>
          </p:nvPr>
        </p:nvSpPr>
        <p:spPr>
          <a:xfrm>
            <a:off x="6362700" y="2799146"/>
            <a:ext cx="4756241" cy="1942138"/>
          </a:xfrm>
          <a:prstGeom prst="rect">
            <a:avLst/>
          </a:prstGeom>
        </p:spPr>
        <p:txBody>
          <a:bodyPr lIns="0" tIns="0" rIns="0" bIns="0" anchor="t" anchorCtr="0">
            <a:normAutofit/>
          </a:bodyPr>
          <a:lstStyle>
            <a:lvl1pPr marL="285750" indent="-285750">
              <a:lnSpc>
                <a:spcPct val="100000"/>
              </a:lnSpc>
              <a:buFont typeface="Wingdings" pitchFamily="2" charset="2"/>
              <a:buChar char="§"/>
              <a:defRPr sz="1600">
                <a:latin typeface="+mn-lt"/>
              </a:defRPr>
            </a:lvl1pPr>
            <a:lvl2pPr>
              <a:defRPr sz="1600"/>
            </a:lvl2pPr>
            <a:lvl3pPr>
              <a:defRPr sz="1600"/>
            </a:lvl3pPr>
            <a:lvl4pPr>
              <a:defRPr sz="1600"/>
            </a:lvl4pPr>
            <a:lvl5pPr>
              <a:defRPr sz="1600"/>
            </a:lvl5pPr>
          </a:lstStyle>
          <a:p>
            <a:pPr lvl="0"/>
            <a:r>
              <a:rPr lang="en-US"/>
              <a:t>Click to edit Master text styles</a:t>
            </a:r>
          </a:p>
        </p:txBody>
      </p:sp>
      <p:cxnSp>
        <p:nvCxnSpPr>
          <p:cNvPr id="15" name="Straight Connector 14">
            <a:extLst>
              <a:ext uri="{FF2B5EF4-FFF2-40B4-BE49-F238E27FC236}">
                <a16:creationId xmlns:a16="http://schemas.microsoft.com/office/drawing/2014/main" id="{ED51C063-0222-064B-8A2E-485FE9EAC10D}"/>
              </a:ext>
            </a:extLst>
          </p:cNvPr>
          <p:cNvCxnSpPr>
            <a:cxnSpLocks/>
          </p:cNvCxnSpPr>
          <p:nvPr userDrawn="1"/>
        </p:nvCxnSpPr>
        <p:spPr>
          <a:xfrm>
            <a:off x="6362700" y="1939108"/>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2" name="Date Placeholder 1">
            <a:extLst>
              <a:ext uri="{FF2B5EF4-FFF2-40B4-BE49-F238E27FC236}">
                <a16:creationId xmlns:a16="http://schemas.microsoft.com/office/drawing/2014/main" id="{4914D182-A7DD-4F7B-B207-262854316EDA}"/>
              </a:ext>
            </a:extLst>
          </p:cNvPr>
          <p:cNvSpPr>
            <a:spLocks noGrp="1"/>
          </p:cNvSpPr>
          <p:nvPr>
            <p:ph type="dt" sz="half" idx="14"/>
          </p:nvPr>
        </p:nvSpPr>
        <p:spPr/>
        <p:txBody>
          <a:bodyPr/>
          <a:lstStyle/>
          <a:p>
            <a:fld id="{6FCA8E82-58CD-E045-8B98-B7A85B79B752}" type="datetime4">
              <a:rPr lang="en-US" smtClean="0"/>
              <a:pPr/>
              <a:t>May 17, 2023</a:t>
            </a:fld>
            <a:endParaRPr lang="en-US">
              <a:latin typeface="+mn-lt"/>
            </a:endParaRPr>
          </a:p>
        </p:txBody>
      </p:sp>
      <p:sp>
        <p:nvSpPr>
          <p:cNvPr id="3" name="Footer Placeholder 2">
            <a:extLst>
              <a:ext uri="{FF2B5EF4-FFF2-40B4-BE49-F238E27FC236}">
                <a16:creationId xmlns:a16="http://schemas.microsoft.com/office/drawing/2014/main" id="{10B29252-5D0B-4B9D-9FBD-8EC0929FE096}"/>
              </a:ext>
            </a:extLst>
          </p:cNvPr>
          <p:cNvSpPr>
            <a:spLocks noGrp="1"/>
          </p:cNvSpPr>
          <p:nvPr>
            <p:ph type="ftr" sz="quarter" idx="15"/>
          </p:nvPr>
        </p:nvSpPr>
        <p:spPr/>
        <p:txBody>
          <a:bodyPr/>
          <a:lstStyle/>
          <a:p>
            <a:r>
              <a:rPr lang="en-US"/>
              <a:t>Annual Review</a:t>
            </a:r>
            <a:endParaRPr lang="en-US" b="0"/>
          </a:p>
        </p:txBody>
      </p:sp>
      <p:sp>
        <p:nvSpPr>
          <p:cNvPr id="4" name="Slide Number Placeholder 3">
            <a:extLst>
              <a:ext uri="{FF2B5EF4-FFF2-40B4-BE49-F238E27FC236}">
                <a16:creationId xmlns:a16="http://schemas.microsoft.com/office/drawing/2014/main" id="{5BB4FEF6-E217-4110-BBF5-C4B77ADC8457}"/>
              </a:ext>
            </a:extLst>
          </p:cNvPr>
          <p:cNvSpPr>
            <a:spLocks noGrp="1"/>
          </p:cNvSpPr>
          <p:nvPr>
            <p:ph type="sldNum" sz="quarter" idx="16"/>
          </p:nvPr>
        </p:nvSpPr>
        <p:spPr/>
        <p:txBody>
          <a:bodyPr/>
          <a:lstStyle/>
          <a:p>
            <a:fld id="{294A09A9-5501-47C1-A89A-A340965A2BE2}" type="slidenum">
              <a:rPr lang="en-US" smtClean="0"/>
              <a:pPr/>
              <a:t>‹#›</a:t>
            </a:fld>
            <a:endParaRPr lang="en-US">
              <a:latin typeface="+mn-lt"/>
            </a:endParaRPr>
          </a:p>
        </p:txBody>
      </p:sp>
    </p:spTree>
    <p:extLst>
      <p:ext uri="{BB962C8B-B14F-4D97-AF65-F5344CB8AC3E}">
        <p14:creationId xmlns:p14="http://schemas.microsoft.com/office/powerpoint/2010/main" val="255042539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600">
          <p15:clr>
            <a:srgbClr val="FBAE40"/>
          </p15:clr>
        </p15:guide>
        <p15:guide id="2" pos="7080">
          <p15:clr>
            <a:srgbClr val="FBAE40"/>
          </p15:clr>
        </p15:guide>
        <p15:guide id="3" pos="2304">
          <p15:clr>
            <a:srgbClr val="FBAE40"/>
          </p15:clr>
        </p15:guide>
        <p15:guide id="4" pos="5736">
          <p15:clr>
            <a:srgbClr val="FBAE40"/>
          </p15:clr>
        </p15:guide>
        <p15:guide id="5" pos="1944">
          <p15:clr>
            <a:srgbClr val="FBAE40"/>
          </p15:clr>
        </p15:guide>
        <p15:guide id="6" pos="4008">
          <p15:clr>
            <a:srgbClr val="FBAE40"/>
          </p15:clr>
        </p15:guide>
        <p15:guide id="7" orient="horz" pos="1224">
          <p15:clr>
            <a:srgbClr val="FBAE40"/>
          </p15:clr>
        </p15:guide>
        <p15:guide id="8" orient="horz" pos="1440">
          <p15:clr>
            <a:srgbClr val="FBAE40"/>
          </p15:clr>
        </p15:guide>
        <p15:guide id="9" orient="horz" pos="552">
          <p15:clr>
            <a:srgbClr val="FBAE40"/>
          </p15:clr>
        </p15:guide>
        <p15:guide id="10" pos="5352">
          <p15:clr>
            <a:srgbClr val="FBAE40"/>
          </p15:clr>
        </p15:guide>
        <p15:guide id="11" pos="3648">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 col">
    <p:bg>
      <p:bgPr>
        <a:solidFill>
          <a:schemeClr val="tx1"/>
        </a:solidFill>
        <a:effectLst/>
      </p:bgPr>
    </p:bg>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868B08E5-2F7C-7749-8BDF-386EAF974BB0}"/>
              </a:ext>
            </a:extLst>
          </p:cNvPr>
          <p:cNvGrpSpPr>
            <a:grpSpLocks/>
          </p:cNvGrpSpPr>
          <p:nvPr userDrawn="1"/>
        </p:nvGrpSpPr>
        <p:grpSpPr bwMode="auto">
          <a:xfrm rot="16200000" flipV="1">
            <a:off x="0" y="3900132"/>
            <a:ext cx="2959226" cy="2959226"/>
            <a:chOff x="0" y="12289"/>
            <a:chExt cx="3550" cy="3551"/>
          </a:xfrm>
        </p:grpSpPr>
        <p:sp>
          <p:nvSpPr>
            <p:cNvPr id="38" name="Freeform 37">
              <a:extLst>
                <a:ext uri="{FF2B5EF4-FFF2-40B4-BE49-F238E27FC236}">
                  <a16:creationId xmlns:a16="http://schemas.microsoft.com/office/drawing/2014/main" id="{F3E300C0-0B72-9048-9E16-2166E1A88FE2}"/>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sp>
          <p:nvSpPr>
            <p:cNvPr id="39" name="Freeform 38">
              <a:extLst>
                <a:ext uri="{FF2B5EF4-FFF2-40B4-BE49-F238E27FC236}">
                  <a16:creationId xmlns:a16="http://schemas.microsoft.com/office/drawing/2014/main" id="{E4AA520D-9D51-3A42-B9B1-DF72169BC8DB}"/>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sp>
          <p:nvSpPr>
            <p:cNvPr id="40" name="Freeform 39">
              <a:extLst>
                <a:ext uri="{FF2B5EF4-FFF2-40B4-BE49-F238E27FC236}">
                  <a16:creationId xmlns:a16="http://schemas.microsoft.com/office/drawing/2014/main" id="{D5F2735E-137C-DB47-AEF0-EFC871A32373}"/>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grpSp>
      <p:sp>
        <p:nvSpPr>
          <p:cNvPr id="32" name="Title 1">
            <a:extLst>
              <a:ext uri="{FF2B5EF4-FFF2-40B4-BE49-F238E27FC236}">
                <a16:creationId xmlns:a16="http://schemas.microsoft.com/office/drawing/2014/main" id="{467E05B6-B7CB-1E4F-96BA-4B8CFE8B63D9}"/>
              </a:ext>
            </a:extLst>
          </p:cNvPr>
          <p:cNvSpPr>
            <a:spLocks noGrp="1"/>
          </p:cNvSpPr>
          <p:nvPr>
            <p:ph type="title"/>
          </p:nvPr>
        </p:nvSpPr>
        <p:spPr>
          <a:xfrm>
            <a:off x="964023" y="879063"/>
            <a:ext cx="4941477" cy="610863"/>
          </a:xfrm>
          <a:prstGeom prst="rect">
            <a:avLst/>
          </a:prstGeom>
        </p:spPr>
        <p:txBody>
          <a:bodyPr lIns="0" tIns="0" rIns="0" bIns="0" anchor="b" anchorCtr="0">
            <a:normAutofit/>
          </a:bodyPr>
          <a:lstStyle>
            <a:lvl1pPr>
              <a:defRPr sz="4400" b="1" i="0">
                <a:latin typeface="+mj-lt"/>
              </a:defRPr>
            </a:lvl1pPr>
          </a:lstStyle>
          <a:p>
            <a:r>
              <a:rPr lang="en-US"/>
              <a:t>Click to edit Master title style</a:t>
            </a:r>
          </a:p>
        </p:txBody>
      </p:sp>
      <p:cxnSp>
        <p:nvCxnSpPr>
          <p:cNvPr id="33" name="Straight Connector 32">
            <a:extLst>
              <a:ext uri="{FF2B5EF4-FFF2-40B4-BE49-F238E27FC236}">
                <a16:creationId xmlns:a16="http://schemas.microsoft.com/office/drawing/2014/main" id="{51DEB652-BD6A-BD41-B85E-704D2C41A1C4}"/>
              </a:ext>
            </a:extLst>
          </p:cNvPr>
          <p:cNvCxnSpPr>
            <a:cxnSpLocks/>
          </p:cNvCxnSpPr>
          <p:nvPr userDrawn="1"/>
        </p:nvCxnSpPr>
        <p:spPr>
          <a:xfrm>
            <a:off x="952500" y="1939108"/>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23" name="Text Placeholder 2">
            <a:extLst>
              <a:ext uri="{FF2B5EF4-FFF2-40B4-BE49-F238E27FC236}">
                <a16:creationId xmlns:a16="http://schemas.microsoft.com/office/drawing/2014/main" id="{A6147D10-E7D7-8F40-AF69-726398729333}"/>
              </a:ext>
            </a:extLst>
          </p:cNvPr>
          <p:cNvSpPr>
            <a:spLocks noGrp="1"/>
          </p:cNvSpPr>
          <p:nvPr>
            <p:ph type="body" idx="1"/>
          </p:nvPr>
        </p:nvSpPr>
        <p:spPr>
          <a:xfrm>
            <a:off x="952500" y="2300156"/>
            <a:ext cx="3036477" cy="404216"/>
          </a:xfrm>
          <a:prstGeom prst="rect">
            <a:avLst/>
          </a:prstGeom>
        </p:spPr>
        <p:txBody>
          <a:bodyPr vert="horz" lIns="0" tIns="0" rIns="0" bIns="0" rtlCol="0" anchor="t" anchorCtr="0">
            <a:normAutofit/>
          </a:bodyPr>
          <a:lstStyle>
            <a:lvl1pPr marL="0" indent="0">
              <a:buNone/>
              <a:defRPr lang="en-US" sz="1800" spc="0" baseline="0" dirty="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buNone/>
            </a:pPr>
            <a:r>
              <a:rPr lang="en-US"/>
              <a:t>Click to edit Master text styles</a:t>
            </a:r>
          </a:p>
        </p:txBody>
      </p:sp>
      <p:sp>
        <p:nvSpPr>
          <p:cNvPr id="27" name="Content Placeholder 3">
            <a:extLst>
              <a:ext uri="{FF2B5EF4-FFF2-40B4-BE49-F238E27FC236}">
                <a16:creationId xmlns:a16="http://schemas.microsoft.com/office/drawing/2014/main" id="{E81957B7-CEA6-A446-A203-471CF9A57FFD}"/>
              </a:ext>
            </a:extLst>
          </p:cNvPr>
          <p:cNvSpPr>
            <a:spLocks noGrp="1"/>
          </p:cNvSpPr>
          <p:nvPr>
            <p:ph sz="half" idx="2"/>
          </p:nvPr>
        </p:nvSpPr>
        <p:spPr>
          <a:xfrm>
            <a:off x="952500" y="2799146"/>
            <a:ext cx="3036477" cy="1942138"/>
          </a:xfrm>
          <a:prstGeom prst="rect">
            <a:avLst/>
          </a:prstGeom>
        </p:spPr>
        <p:txBody>
          <a:bodyPr lIns="0" tIns="0" rIns="0" bIns="0" anchor="t" anchorCtr="0">
            <a:normAutofit/>
          </a:bodyPr>
          <a:lstStyle>
            <a:lvl1pPr marL="285750" indent="-285750">
              <a:lnSpc>
                <a:spcPct val="100000"/>
              </a:lnSpc>
              <a:buFont typeface="Wingdings" pitchFamily="2" charset="2"/>
              <a:buChar char="§"/>
              <a:defRPr sz="1600">
                <a:latin typeface="+mn-lt"/>
              </a:defRPr>
            </a:lvl1pPr>
            <a:lvl2pPr>
              <a:defRPr sz="1600"/>
            </a:lvl2pPr>
            <a:lvl3pPr>
              <a:defRPr sz="1600"/>
            </a:lvl3pPr>
            <a:lvl4pPr>
              <a:defRPr sz="1600"/>
            </a:lvl4pPr>
            <a:lvl5pPr>
              <a:defRPr sz="1600"/>
            </a:lvl5pPr>
          </a:lstStyle>
          <a:p>
            <a:pPr lvl="0"/>
            <a:r>
              <a:rPr lang="en-US"/>
              <a:t>Click to edit Master text styles</a:t>
            </a:r>
          </a:p>
        </p:txBody>
      </p:sp>
      <p:sp>
        <p:nvSpPr>
          <p:cNvPr id="20" name="Text Placeholder 2">
            <a:extLst>
              <a:ext uri="{FF2B5EF4-FFF2-40B4-BE49-F238E27FC236}">
                <a16:creationId xmlns:a16="http://schemas.microsoft.com/office/drawing/2014/main" id="{057DFE0A-61D9-1B48-8196-EA94D04685DD}"/>
              </a:ext>
            </a:extLst>
          </p:cNvPr>
          <p:cNvSpPr>
            <a:spLocks noGrp="1"/>
          </p:cNvSpPr>
          <p:nvPr>
            <p:ph type="body" idx="10"/>
          </p:nvPr>
        </p:nvSpPr>
        <p:spPr>
          <a:xfrm>
            <a:off x="4569372" y="2300156"/>
            <a:ext cx="3036477" cy="404216"/>
          </a:xfrm>
          <a:prstGeom prst="rect">
            <a:avLst/>
          </a:prstGeom>
        </p:spPr>
        <p:txBody>
          <a:bodyPr vert="horz" lIns="0" tIns="0" rIns="0" bIns="0" rtlCol="0" anchor="t" anchorCtr="0">
            <a:normAutofit/>
          </a:bodyPr>
          <a:lstStyle>
            <a:lvl1pPr marL="0" indent="0">
              <a:buNone/>
              <a:defRPr lang="en-US" sz="1800" spc="0" baseline="0" dirty="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buNone/>
            </a:pPr>
            <a:r>
              <a:rPr lang="en-US"/>
              <a:t>Click to edit Master text styles</a:t>
            </a:r>
          </a:p>
        </p:txBody>
      </p:sp>
      <p:sp>
        <p:nvSpPr>
          <p:cNvPr id="21" name="Content Placeholder 3">
            <a:extLst>
              <a:ext uri="{FF2B5EF4-FFF2-40B4-BE49-F238E27FC236}">
                <a16:creationId xmlns:a16="http://schemas.microsoft.com/office/drawing/2014/main" id="{C946754A-F105-644E-99A4-DC80B9944243}"/>
              </a:ext>
            </a:extLst>
          </p:cNvPr>
          <p:cNvSpPr>
            <a:spLocks noGrp="1"/>
          </p:cNvSpPr>
          <p:nvPr>
            <p:ph sz="half" idx="11"/>
          </p:nvPr>
        </p:nvSpPr>
        <p:spPr>
          <a:xfrm>
            <a:off x="4569372" y="2799146"/>
            <a:ext cx="3050628" cy="1942138"/>
          </a:xfrm>
          <a:prstGeom prst="rect">
            <a:avLst/>
          </a:prstGeom>
        </p:spPr>
        <p:txBody>
          <a:bodyPr lIns="0" tIns="0" rIns="0" bIns="0" anchor="t" anchorCtr="0">
            <a:normAutofit/>
          </a:bodyPr>
          <a:lstStyle>
            <a:lvl1pPr marL="285750" indent="-285750">
              <a:lnSpc>
                <a:spcPct val="100000"/>
              </a:lnSpc>
              <a:buFont typeface="Wingdings" pitchFamily="2" charset="2"/>
              <a:buChar char="§"/>
              <a:defRPr sz="1600">
                <a:latin typeface="+mn-lt"/>
              </a:defRPr>
            </a:lvl1pPr>
            <a:lvl2pPr>
              <a:defRPr sz="1600"/>
            </a:lvl2pPr>
            <a:lvl3pPr>
              <a:defRPr sz="1600"/>
            </a:lvl3pPr>
            <a:lvl4pPr>
              <a:defRPr sz="1600"/>
            </a:lvl4pPr>
            <a:lvl5pPr>
              <a:defRPr sz="1600"/>
            </a:lvl5pPr>
          </a:lstStyle>
          <a:p>
            <a:pPr lvl="0"/>
            <a:r>
              <a:rPr lang="en-US"/>
              <a:t>Click to edit Master text styles</a:t>
            </a:r>
          </a:p>
        </p:txBody>
      </p:sp>
      <p:sp>
        <p:nvSpPr>
          <p:cNvPr id="22" name="Text Placeholder 2">
            <a:extLst>
              <a:ext uri="{FF2B5EF4-FFF2-40B4-BE49-F238E27FC236}">
                <a16:creationId xmlns:a16="http://schemas.microsoft.com/office/drawing/2014/main" id="{368648FC-FC9A-5645-8F0C-390FFFAE180D}"/>
              </a:ext>
            </a:extLst>
          </p:cNvPr>
          <p:cNvSpPr>
            <a:spLocks noGrp="1"/>
          </p:cNvSpPr>
          <p:nvPr>
            <p:ph type="body" idx="12"/>
          </p:nvPr>
        </p:nvSpPr>
        <p:spPr>
          <a:xfrm>
            <a:off x="8187017" y="2300156"/>
            <a:ext cx="3036477" cy="404216"/>
          </a:xfrm>
          <a:prstGeom prst="rect">
            <a:avLst/>
          </a:prstGeom>
        </p:spPr>
        <p:txBody>
          <a:bodyPr vert="horz" lIns="0" tIns="0" rIns="0" bIns="0" rtlCol="0" anchor="t" anchorCtr="0">
            <a:normAutofit/>
          </a:bodyPr>
          <a:lstStyle>
            <a:lvl1pPr marL="0" indent="0">
              <a:buNone/>
              <a:defRPr lang="en-US" sz="1800" spc="0" baseline="0" dirty="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buNone/>
            </a:pPr>
            <a:r>
              <a:rPr lang="en-US"/>
              <a:t>Click to edit Master text styles</a:t>
            </a:r>
          </a:p>
        </p:txBody>
      </p:sp>
      <p:sp>
        <p:nvSpPr>
          <p:cNvPr id="24" name="Content Placeholder 3">
            <a:extLst>
              <a:ext uri="{FF2B5EF4-FFF2-40B4-BE49-F238E27FC236}">
                <a16:creationId xmlns:a16="http://schemas.microsoft.com/office/drawing/2014/main" id="{BBB849DC-B114-D145-9879-4FE0688BF57E}"/>
              </a:ext>
            </a:extLst>
          </p:cNvPr>
          <p:cNvSpPr>
            <a:spLocks noGrp="1"/>
          </p:cNvSpPr>
          <p:nvPr>
            <p:ph sz="half" idx="13"/>
          </p:nvPr>
        </p:nvSpPr>
        <p:spPr>
          <a:xfrm>
            <a:off x="8187017" y="2799146"/>
            <a:ext cx="3036477" cy="1942138"/>
          </a:xfrm>
          <a:prstGeom prst="rect">
            <a:avLst/>
          </a:prstGeom>
        </p:spPr>
        <p:txBody>
          <a:bodyPr lIns="0" tIns="0" rIns="0" bIns="0" anchor="t" anchorCtr="0">
            <a:normAutofit/>
          </a:bodyPr>
          <a:lstStyle>
            <a:lvl1pPr marL="285750" indent="-285750">
              <a:lnSpc>
                <a:spcPct val="100000"/>
              </a:lnSpc>
              <a:buFont typeface="Wingdings" pitchFamily="2" charset="2"/>
              <a:buChar char="§"/>
              <a:defRPr sz="1600">
                <a:latin typeface="+mn-lt"/>
              </a:defRPr>
            </a:lvl1pPr>
            <a:lvl2pPr>
              <a:defRPr sz="1600"/>
            </a:lvl2pPr>
            <a:lvl3pPr>
              <a:defRPr sz="1600"/>
            </a:lvl3pPr>
            <a:lvl4pPr>
              <a:defRPr sz="1600"/>
            </a:lvl4pPr>
            <a:lvl5pPr>
              <a:defRPr sz="1600"/>
            </a:lvl5pPr>
          </a:lstStyle>
          <a:p>
            <a:pPr lvl="0"/>
            <a:r>
              <a:rPr lang="en-US"/>
              <a:t>Click to edit Master text styles</a:t>
            </a:r>
          </a:p>
        </p:txBody>
      </p:sp>
      <p:cxnSp>
        <p:nvCxnSpPr>
          <p:cNvPr id="26" name="Straight Connector 25">
            <a:extLst>
              <a:ext uri="{FF2B5EF4-FFF2-40B4-BE49-F238E27FC236}">
                <a16:creationId xmlns:a16="http://schemas.microsoft.com/office/drawing/2014/main" id="{9F0C4CE5-5F02-B143-8FD1-1B235D270DAC}"/>
              </a:ext>
            </a:extLst>
          </p:cNvPr>
          <p:cNvCxnSpPr>
            <a:cxnSpLocks/>
          </p:cNvCxnSpPr>
          <p:nvPr userDrawn="1"/>
        </p:nvCxnSpPr>
        <p:spPr>
          <a:xfrm>
            <a:off x="4569372" y="1939108"/>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289A8C14-DB28-F34E-8098-168D4C75AF23}"/>
              </a:ext>
            </a:extLst>
          </p:cNvPr>
          <p:cNvCxnSpPr>
            <a:cxnSpLocks/>
          </p:cNvCxnSpPr>
          <p:nvPr userDrawn="1"/>
        </p:nvCxnSpPr>
        <p:spPr>
          <a:xfrm>
            <a:off x="8187017" y="1939108"/>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2" name="Date Placeholder 1">
            <a:extLst>
              <a:ext uri="{FF2B5EF4-FFF2-40B4-BE49-F238E27FC236}">
                <a16:creationId xmlns:a16="http://schemas.microsoft.com/office/drawing/2014/main" id="{F0FA07F3-F8E4-4505-85EC-22734AC68792}"/>
              </a:ext>
            </a:extLst>
          </p:cNvPr>
          <p:cNvSpPr>
            <a:spLocks noGrp="1"/>
          </p:cNvSpPr>
          <p:nvPr>
            <p:ph type="dt" sz="half" idx="14"/>
          </p:nvPr>
        </p:nvSpPr>
        <p:spPr/>
        <p:txBody>
          <a:bodyPr/>
          <a:lstStyle/>
          <a:p>
            <a:fld id="{6FCA8E82-58CD-E045-8B98-B7A85B79B752}" type="datetime4">
              <a:rPr lang="en-US" smtClean="0"/>
              <a:pPr/>
              <a:t>May 17, 2023</a:t>
            </a:fld>
            <a:endParaRPr lang="en-US">
              <a:latin typeface="+mn-lt"/>
            </a:endParaRPr>
          </a:p>
        </p:txBody>
      </p:sp>
      <p:sp>
        <p:nvSpPr>
          <p:cNvPr id="3" name="Footer Placeholder 2">
            <a:extLst>
              <a:ext uri="{FF2B5EF4-FFF2-40B4-BE49-F238E27FC236}">
                <a16:creationId xmlns:a16="http://schemas.microsoft.com/office/drawing/2014/main" id="{D5165D22-FEF5-4F30-8822-5D2378806A9B}"/>
              </a:ext>
            </a:extLst>
          </p:cNvPr>
          <p:cNvSpPr>
            <a:spLocks noGrp="1"/>
          </p:cNvSpPr>
          <p:nvPr>
            <p:ph type="ftr" sz="quarter" idx="15"/>
          </p:nvPr>
        </p:nvSpPr>
        <p:spPr/>
        <p:txBody>
          <a:bodyPr/>
          <a:lstStyle/>
          <a:p>
            <a:r>
              <a:rPr lang="en-US"/>
              <a:t>Annual Review</a:t>
            </a:r>
            <a:endParaRPr lang="en-US" b="0"/>
          </a:p>
        </p:txBody>
      </p:sp>
      <p:sp>
        <p:nvSpPr>
          <p:cNvPr id="4" name="Slide Number Placeholder 3">
            <a:extLst>
              <a:ext uri="{FF2B5EF4-FFF2-40B4-BE49-F238E27FC236}">
                <a16:creationId xmlns:a16="http://schemas.microsoft.com/office/drawing/2014/main" id="{1540F86B-3DA3-4708-AAF5-387BA115C415}"/>
              </a:ext>
            </a:extLst>
          </p:cNvPr>
          <p:cNvSpPr>
            <a:spLocks noGrp="1"/>
          </p:cNvSpPr>
          <p:nvPr>
            <p:ph type="sldNum" sz="quarter" idx="16"/>
          </p:nvPr>
        </p:nvSpPr>
        <p:spPr/>
        <p:txBody>
          <a:bodyPr/>
          <a:lstStyle/>
          <a:p>
            <a:fld id="{294A09A9-5501-47C1-A89A-A340965A2BE2}" type="slidenum">
              <a:rPr lang="en-US" smtClean="0"/>
              <a:pPr/>
              <a:t>‹#›</a:t>
            </a:fld>
            <a:endParaRPr lang="en-US">
              <a:latin typeface="+mn-lt"/>
            </a:endParaRPr>
          </a:p>
        </p:txBody>
      </p:sp>
    </p:spTree>
    <p:extLst>
      <p:ext uri="{BB962C8B-B14F-4D97-AF65-F5344CB8AC3E}">
        <p14:creationId xmlns:p14="http://schemas.microsoft.com/office/powerpoint/2010/main" val="422794871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600">
          <p15:clr>
            <a:srgbClr val="FBAE40"/>
          </p15:clr>
        </p15:guide>
        <p15:guide id="2" pos="7080">
          <p15:clr>
            <a:srgbClr val="FBAE40"/>
          </p15:clr>
        </p15:guide>
        <p15:guide id="3" pos="2520" userDrawn="1">
          <p15:clr>
            <a:srgbClr val="FBAE40"/>
          </p15:clr>
        </p15:guide>
        <p15:guide id="4" pos="5160" userDrawn="1">
          <p15:clr>
            <a:srgbClr val="FBAE40"/>
          </p15:clr>
        </p15:guide>
        <p15:guide id="7" orient="horz" pos="1224">
          <p15:clr>
            <a:srgbClr val="FBAE40"/>
          </p15:clr>
        </p15:guide>
        <p15:guide id="8" orient="horz" pos="1440">
          <p15:clr>
            <a:srgbClr val="FBAE40"/>
          </p15:clr>
        </p15:guide>
        <p15:guide id="9" orient="horz" pos="552">
          <p15:clr>
            <a:srgbClr val="FBAE40"/>
          </p15:clr>
        </p15:guide>
        <p15:guide id="10" pos="4800" userDrawn="1">
          <p15:clr>
            <a:srgbClr val="FBAE40"/>
          </p15:clr>
        </p15:guide>
        <p15:guide id="11" pos="2880" userDrawn="1">
          <p15:clr>
            <a:srgbClr val="FBAE40"/>
          </p15:clr>
        </p15:guide>
        <p15:guide id="12" orient="horz" pos="1752"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ummary ">
    <p:bg>
      <p:bgPr>
        <a:solidFill>
          <a:schemeClr val="tx1"/>
        </a:solidFill>
        <a:effectLst/>
      </p:bgPr>
    </p:bg>
    <p:spTree>
      <p:nvGrpSpPr>
        <p:cNvPr id="1" name=""/>
        <p:cNvGrpSpPr/>
        <p:nvPr/>
      </p:nvGrpSpPr>
      <p:grpSpPr>
        <a:xfrm>
          <a:off x="0" y="0"/>
          <a:ext cx="0" cy="0"/>
          <a:chOff x="0" y="0"/>
          <a:chExt cx="0" cy="0"/>
        </a:xfrm>
      </p:grpSpPr>
      <p:sp>
        <p:nvSpPr>
          <p:cNvPr id="32" name="Title 1">
            <a:extLst>
              <a:ext uri="{FF2B5EF4-FFF2-40B4-BE49-F238E27FC236}">
                <a16:creationId xmlns:a16="http://schemas.microsoft.com/office/drawing/2014/main" id="{467E05B6-B7CB-1E4F-96BA-4B8CFE8B63D9}"/>
              </a:ext>
            </a:extLst>
          </p:cNvPr>
          <p:cNvSpPr>
            <a:spLocks noGrp="1"/>
          </p:cNvSpPr>
          <p:nvPr>
            <p:ph type="title"/>
          </p:nvPr>
        </p:nvSpPr>
        <p:spPr>
          <a:xfrm>
            <a:off x="964023" y="879063"/>
            <a:ext cx="4941477" cy="610863"/>
          </a:xfrm>
          <a:prstGeom prst="rect">
            <a:avLst/>
          </a:prstGeom>
        </p:spPr>
        <p:txBody>
          <a:bodyPr lIns="0" tIns="0" rIns="0" bIns="0" anchor="b" anchorCtr="0">
            <a:normAutofit/>
          </a:bodyPr>
          <a:lstStyle>
            <a:lvl1pPr>
              <a:defRPr sz="4400" b="1" i="0">
                <a:latin typeface="+mj-lt"/>
              </a:defRPr>
            </a:lvl1pPr>
          </a:lstStyle>
          <a:p>
            <a:r>
              <a:rPr lang="en-US"/>
              <a:t>Click to edit Master title style</a:t>
            </a:r>
          </a:p>
        </p:txBody>
      </p:sp>
      <p:cxnSp>
        <p:nvCxnSpPr>
          <p:cNvPr id="33" name="Straight Connector 32">
            <a:extLst>
              <a:ext uri="{FF2B5EF4-FFF2-40B4-BE49-F238E27FC236}">
                <a16:creationId xmlns:a16="http://schemas.microsoft.com/office/drawing/2014/main" id="{51DEB652-BD6A-BD41-B85E-704D2C41A1C4}"/>
              </a:ext>
            </a:extLst>
          </p:cNvPr>
          <p:cNvCxnSpPr>
            <a:cxnSpLocks/>
          </p:cNvCxnSpPr>
          <p:nvPr userDrawn="1"/>
        </p:nvCxnSpPr>
        <p:spPr>
          <a:xfrm>
            <a:off x="952500" y="1939108"/>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3" name="Text Placeholder 2">
            <a:extLst>
              <a:ext uri="{FF2B5EF4-FFF2-40B4-BE49-F238E27FC236}">
                <a16:creationId xmlns:a16="http://schemas.microsoft.com/office/drawing/2014/main" id="{0DA8C895-11B9-EA40-B0F8-0F4FE9881512}"/>
              </a:ext>
            </a:extLst>
          </p:cNvPr>
          <p:cNvSpPr>
            <a:spLocks noGrp="1"/>
          </p:cNvSpPr>
          <p:nvPr>
            <p:ph type="body" sz="quarter" idx="10"/>
          </p:nvPr>
        </p:nvSpPr>
        <p:spPr>
          <a:xfrm>
            <a:off x="952500" y="2656904"/>
            <a:ext cx="4838700" cy="574318"/>
          </a:xfrm>
        </p:spPr>
        <p:txBody>
          <a:bodyPr>
            <a:noAutofit/>
          </a:bodyPr>
          <a:lstStyle>
            <a:lvl1pPr marL="0" indent="0">
              <a:buNone/>
              <a:defRPr sz="1600">
                <a:latin typeface="+mn-lt"/>
              </a:defRPr>
            </a:lvl1pPr>
          </a:lstStyle>
          <a:p>
            <a:pPr lvl="0"/>
            <a:r>
              <a:rPr lang="en-US"/>
              <a:t>Click to edit Master text styles</a:t>
            </a:r>
          </a:p>
        </p:txBody>
      </p:sp>
      <p:grpSp>
        <p:nvGrpSpPr>
          <p:cNvPr id="15" name="Group 14">
            <a:extLst>
              <a:ext uri="{FF2B5EF4-FFF2-40B4-BE49-F238E27FC236}">
                <a16:creationId xmlns:a16="http://schemas.microsoft.com/office/drawing/2014/main" id="{C47A1EE0-4011-3749-B01C-FC489EEDF880}"/>
              </a:ext>
            </a:extLst>
          </p:cNvPr>
          <p:cNvGrpSpPr>
            <a:grpSpLocks/>
          </p:cNvGrpSpPr>
          <p:nvPr userDrawn="1"/>
        </p:nvGrpSpPr>
        <p:grpSpPr bwMode="auto">
          <a:xfrm rot="10800000">
            <a:off x="8870040" y="0"/>
            <a:ext cx="3325208" cy="3325208"/>
            <a:chOff x="0" y="12289"/>
            <a:chExt cx="3550" cy="3551"/>
          </a:xfrm>
        </p:grpSpPr>
        <p:sp>
          <p:nvSpPr>
            <p:cNvPr id="16" name="Freeform 15">
              <a:extLst>
                <a:ext uri="{FF2B5EF4-FFF2-40B4-BE49-F238E27FC236}">
                  <a16:creationId xmlns:a16="http://schemas.microsoft.com/office/drawing/2014/main" id="{17EED68A-6660-2643-BBFB-B6AB92A7C227}"/>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sp>
          <p:nvSpPr>
            <p:cNvPr id="17" name="Freeform 16">
              <a:extLst>
                <a:ext uri="{FF2B5EF4-FFF2-40B4-BE49-F238E27FC236}">
                  <a16:creationId xmlns:a16="http://schemas.microsoft.com/office/drawing/2014/main" id="{BECF9FB8-F6C7-C54D-99F4-11FDF26D7F92}"/>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sp>
          <p:nvSpPr>
            <p:cNvPr id="18" name="Freeform 17">
              <a:extLst>
                <a:ext uri="{FF2B5EF4-FFF2-40B4-BE49-F238E27FC236}">
                  <a16:creationId xmlns:a16="http://schemas.microsoft.com/office/drawing/2014/main" id="{46C7C62D-7D3B-934C-AFF9-0F10E727B42E}"/>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grpSp>
      <p:sp>
        <p:nvSpPr>
          <p:cNvPr id="4" name="Text Placeholder 3">
            <a:extLst>
              <a:ext uri="{FF2B5EF4-FFF2-40B4-BE49-F238E27FC236}">
                <a16:creationId xmlns:a16="http://schemas.microsoft.com/office/drawing/2014/main" id="{FF85D552-3AFC-4D21-A944-9D41E128A96E}"/>
              </a:ext>
            </a:extLst>
          </p:cNvPr>
          <p:cNvSpPr>
            <a:spLocks noGrp="1"/>
          </p:cNvSpPr>
          <p:nvPr>
            <p:ph type="body" sz="quarter" idx="12"/>
          </p:nvPr>
        </p:nvSpPr>
        <p:spPr>
          <a:xfrm>
            <a:off x="952500" y="2286000"/>
            <a:ext cx="4838700" cy="315915"/>
          </a:xfrm>
        </p:spPr>
        <p:txBody>
          <a:bodyPr>
            <a:noAutofit/>
          </a:bodyPr>
          <a:lstStyle>
            <a:lvl1pPr>
              <a:buNone/>
              <a:defRPr sz="1800" b="0" spc="0" baseline="0">
                <a:solidFill>
                  <a:schemeClr val="tx2"/>
                </a:solidFill>
                <a:latin typeface="+mj-lt"/>
              </a:defRPr>
            </a:lvl1pPr>
            <a:lvl2pPr>
              <a:buNone/>
              <a:defRPr/>
            </a:lvl2pPr>
            <a:lvl3pPr>
              <a:buNone/>
              <a:defRPr/>
            </a:lvl3pPr>
            <a:lvl4pPr>
              <a:buNone/>
              <a:defRPr/>
            </a:lvl4pPr>
            <a:lvl5pPr>
              <a:buNone/>
              <a:defRPr/>
            </a:lvl5pPr>
          </a:lstStyle>
          <a:p>
            <a:pPr lvl="0"/>
            <a:r>
              <a:rPr lang="en-US"/>
              <a:t>Click to edit Master text styles</a:t>
            </a:r>
          </a:p>
        </p:txBody>
      </p:sp>
      <p:sp>
        <p:nvSpPr>
          <p:cNvPr id="21" name="Text Placeholder 2">
            <a:extLst>
              <a:ext uri="{FF2B5EF4-FFF2-40B4-BE49-F238E27FC236}">
                <a16:creationId xmlns:a16="http://schemas.microsoft.com/office/drawing/2014/main" id="{BE8C2EDB-9C70-49A2-865C-E5CD77D3E741}"/>
              </a:ext>
            </a:extLst>
          </p:cNvPr>
          <p:cNvSpPr>
            <a:spLocks noGrp="1"/>
          </p:cNvSpPr>
          <p:nvPr>
            <p:ph type="body" sz="quarter" idx="13"/>
          </p:nvPr>
        </p:nvSpPr>
        <p:spPr>
          <a:xfrm>
            <a:off x="953655" y="3841846"/>
            <a:ext cx="4838700" cy="636754"/>
          </a:xfrm>
        </p:spPr>
        <p:txBody>
          <a:bodyPr>
            <a:noAutofit/>
          </a:bodyPr>
          <a:lstStyle>
            <a:lvl1pPr marL="0" indent="0">
              <a:buNone/>
              <a:defRPr sz="1600">
                <a:latin typeface="+mn-lt"/>
              </a:defRPr>
            </a:lvl1pPr>
          </a:lstStyle>
          <a:p>
            <a:pPr lvl="0"/>
            <a:r>
              <a:rPr lang="en-US"/>
              <a:t>Click to edit Master text styles</a:t>
            </a:r>
          </a:p>
        </p:txBody>
      </p:sp>
      <p:sp>
        <p:nvSpPr>
          <p:cNvPr id="22" name="Text Placeholder 3">
            <a:extLst>
              <a:ext uri="{FF2B5EF4-FFF2-40B4-BE49-F238E27FC236}">
                <a16:creationId xmlns:a16="http://schemas.microsoft.com/office/drawing/2014/main" id="{EE50320A-D017-45C6-9986-94BC43911E98}"/>
              </a:ext>
            </a:extLst>
          </p:cNvPr>
          <p:cNvSpPr>
            <a:spLocks noGrp="1"/>
          </p:cNvSpPr>
          <p:nvPr>
            <p:ph type="body" sz="quarter" idx="14"/>
          </p:nvPr>
        </p:nvSpPr>
        <p:spPr>
          <a:xfrm>
            <a:off x="953655" y="3470942"/>
            <a:ext cx="4838700" cy="315915"/>
          </a:xfrm>
        </p:spPr>
        <p:txBody>
          <a:bodyPr>
            <a:noAutofit/>
          </a:bodyPr>
          <a:lstStyle>
            <a:lvl1pPr>
              <a:buNone/>
              <a:defRPr sz="1800" b="0" spc="0" baseline="0">
                <a:solidFill>
                  <a:schemeClr val="tx2"/>
                </a:solidFill>
                <a:latin typeface="+mj-lt"/>
              </a:defRPr>
            </a:lvl1pPr>
            <a:lvl2pPr>
              <a:buNone/>
              <a:defRPr/>
            </a:lvl2pPr>
            <a:lvl3pPr>
              <a:buNone/>
              <a:defRPr/>
            </a:lvl3pPr>
            <a:lvl4pPr>
              <a:buNone/>
              <a:defRPr/>
            </a:lvl4pPr>
            <a:lvl5pPr>
              <a:buNone/>
              <a:defRPr/>
            </a:lvl5pPr>
          </a:lstStyle>
          <a:p>
            <a:pPr lvl="0"/>
            <a:r>
              <a:rPr lang="en-US"/>
              <a:t>Click to edit Master text styles</a:t>
            </a:r>
          </a:p>
        </p:txBody>
      </p:sp>
      <p:sp>
        <p:nvSpPr>
          <p:cNvPr id="23" name="Text Placeholder 2">
            <a:extLst>
              <a:ext uri="{FF2B5EF4-FFF2-40B4-BE49-F238E27FC236}">
                <a16:creationId xmlns:a16="http://schemas.microsoft.com/office/drawing/2014/main" id="{673EB498-F5D2-4E15-990A-2AFA4A377CBB}"/>
              </a:ext>
            </a:extLst>
          </p:cNvPr>
          <p:cNvSpPr>
            <a:spLocks noGrp="1"/>
          </p:cNvSpPr>
          <p:nvPr>
            <p:ph type="body" sz="quarter" idx="15"/>
          </p:nvPr>
        </p:nvSpPr>
        <p:spPr>
          <a:xfrm>
            <a:off x="952500" y="5017901"/>
            <a:ext cx="4838700" cy="908340"/>
          </a:xfrm>
        </p:spPr>
        <p:txBody>
          <a:bodyPr>
            <a:noAutofit/>
          </a:bodyPr>
          <a:lstStyle>
            <a:lvl1pPr marL="0" indent="0">
              <a:buNone/>
              <a:defRPr sz="1600">
                <a:latin typeface="+mn-lt"/>
              </a:defRPr>
            </a:lvl1pPr>
          </a:lstStyle>
          <a:p>
            <a:pPr lvl="0"/>
            <a:r>
              <a:rPr lang="en-US"/>
              <a:t>Click to edit Master text styles</a:t>
            </a:r>
          </a:p>
        </p:txBody>
      </p:sp>
      <p:sp>
        <p:nvSpPr>
          <p:cNvPr id="24" name="Text Placeholder 3">
            <a:extLst>
              <a:ext uri="{FF2B5EF4-FFF2-40B4-BE49-F238E27FC236}">
                <a16:creationId xmlns:a16="http://schemas.microsoft.com/office/drawing/2014/main" id="{1F528150-326B-4BB3-AC38-7FC805DB6BA7}"/>
              </a:ext>
            </a:extLst>
          </p:cNvPr>
          <p:cNvSpPr>
            <a:spLocks noGrp="1"/>
          </p:cNvSpPr>
          <p:nvPr>
            <p:ph type="body" sz="quarter" idx="16"/>
          </p:nvPr>
        </p:nvSpPr>
        <p:spPr>
          <a:xfrm>
            <a:off x="952500" y="4646997"/>
            <a:ext cx="4838700" cy="315915"/>
          </a:xfrm>
        </p:spPr>
        <p:txBody>
          <a:bodyPr>
            <a:noAutofit/>
          </a:bodyPr>
          <a:lstStyle>
            <a:lvl1pPr>
              <a:buNone/>
              <a:defRPr sz="1800" b="0" spc="0" baseline="0">
                <a:solidFill>
                  <a:schemeClr val="tx2"/>
                </a:solidFill>
                <a:latin typeface="+mj-lt"/>
              </a:defRPr>
            </a:lvl1pPr>
            <a:lvl2pPr>
              <a:buNone/>
              <a:defRPr/>
            </a:lvl2pPr>
            <a:lvl3pPr>
              <a:buNone/>
              <a:defRPr/>
            </a:lvl3pPr>
            <a:lvl4pPr>
              <a:buNone/>
              <a:defRPr/>
            </a:lvl4pPr>
            <a:lvl5pPr>
              <a:buNone/>
              <a:defRPr/>
            </a:lvl5pPr>
          </a:lstStyle>
          <a:p>
            <a:pPr lvl="0"/>
            <a:r>
              <a:rPr lang="en-US"/>
              <a:t>Click to edit Master text styles</a:t>
            </a:r>
          </a:p>
        </p:txBody>
      </p:sp>
      <p:sp>
        <p:nvSpPr>
          <p:cNvPr id="25" name="Text Placeholder 2">
            <a:extLst>
              <a:ext uri="{FF2B5EF4-FFF2-40B4-BE49-F238E27FC236}">
                <a16:creationId xmlns:a16="http://schemas.microsoft.com/office/drawing/2014/main" id="{20EBEFF7-AECA-409B-9ACC-A63A168283BE}"/>
              </a:ext>
            </a:extLst>
          </p:cNvPr>
          <p:cNvSpPr>
            <a:spLocks noGrp="1"/>
          </p:cNvSpPr>
          <p:nvPr>
            <p:ph type="body" sz="quarter" idx="17"/>
          </p:nvPr>
        </p:nvSpPr>
        <p:spPr>
          <a:xfrm>
            <a:off x="6399647" y="2656904"/>
            <a:ext cx="4838700" cy="574318"/>
          </a:xfrm>
        </p:spPr>
        <p:txBody>
          <a:bodyPr>
            <a:noAutofit/>
          </a:bodyPr>
          <a:lstStyle>
            <a:lvl1pPr marL="0" indent="0">
              <a:buNone/>
              <a:defRPr sz="1600">
                <a:latin typeface="+mn-lt"/>
              </a:defRPr>
            </a:lvl1pPr>
          </a:lstStyle>
          <a:p>
            <a:pPr lvl="0"/>
            <a:r>
              <a:rPr lang="en-US"/>
              <a:t>Click to edit Master text styles</a:t>
            </a:r>
          </a:p>
        </p:txBody>
      </p:sp>
      <p:sp>
        <p:nvSpPr>
          <p:cNvPr id="26" name="Text Placeholder 3">
            <a:extLst>
              <a:ext uri="{FF2B5EF4-FFF2-40B4-BE49-F238E27FC236}">
                <a16:creationId xmlns:a16="http://schemas.microsoft.com/office/drawing/2014/main" id="{29E4D063-8666-4D7A-B8C8-2B9383F798E0}"/>
              </a:ext>
            </a:extLst>
          </p:cNvPr>
          <p:cNvSpPr>
            <a:spLocks noGrp="1"/>
          </p:cNvSpPr>
          <p:nvPr>
            <p:ph type="body" sz="quarter" idx="18"/>
          </p:nvPr>
        </p:nvSpPr>
        <p:spPr>
          <a:xfrm>
            <a:off x="6399647" y="2286000"/>
            <a:ext cx="4838700" cy="315915"/>
          </a:xfrm>
        </p:spPr>
        <p:txBody>
          <a:bodyPr>
            <a:noAutofit/>
          </a:bodyPr>
          <a:lstStyle>
            <a:lvl1pPr>
              <a:buNone/>
              <a:defRPr sz="1800" b="0" spc="0" baseline="0">
                <a:solidFill>
                  <a:schemeClr val="tx2"/>
                </a:solidFill>
                <a:latin typeface="+mj-lt"/>
              </a:defRPr>
            </a:lvl1pPr>
            <a:lvl2pPr>
              <a:buNone/>
              <a:defRPr/>
            </a:lvl2pPr>
            <a:lvl3pPr>
              <a:buNone/>
              <a:defRPr/>
            </a:lvl3pPr>
            <a:lvl4pPr>
              <a:buNone/>
              <a:defRPr/>
            </a:lvl4pPr>
            <a:lvl5pPr>
              <a:buNone/>
              <a:defRPr/>
            </a:lvl5pPr>
          </a:lstStyle>
          <a:p>
            <a:pPr lvl="0"/>
            <a:r>
              <a:rPr lang="en-US"/>
              <a:t>Click to edit Master text styles</a:t>
            </a:r>
          </a:p>
        </p:txBody>
      </p:sp>
      <p:sp>
        <p:nvSpPr>
          <p:cNvPr id="27" name="Text Placeholder 2">
            <a:extLst>
              <a:ext uri="{FF2B5EF4-FFF2-40B4-BE49-F238E27FC236}">
                <a16:creationId xmlns:a16="http://schemas.microsoft.com/office/drawing/2014/main" id="{4717B7CD-A4F9-444E-82B9-8914CB574887}"/>
              </a:ext>
            </a:extLst>
          </p:cNvPr>
          <p:cNvSpPr>
            <a:spLocks noGrp="1"/>
          </p:cNvSpPr>
          <p:nvPr>
            <p:ph type="body" sz="quarter" idx="19"/>
          </p:nvPr>
        </p:nvSpPr>
        <p:spPr>
          <a:xfrm>
            <a:off x="6399647" y="3841846"/>
            <a:ext cx="4838700" cy="908340"/>
          </a:xfrm>
        </p:spPr>
        <p:txBody>
          <a:bodyPr>
            <a:noAutofit/>
          </a:bodyPr>
          <a:lstStyle>
            <a:lvl1pPr marL="0" indent="0">
              <a:buNone/>
              <a:defRPr sz="1600">
                <a:latin typeface="+mn-lt"/>
              </a:defRPr>
            </a:lvl1pPr>
          </a:lstStyle>
          <a:p>
            <a:pPr lvl="0"/>
            <a:r>
              <a:rPr lang="en-US"/>
              <a:t>Click to edit Master text styles</a:t>
            </a:r>
          </a:p>
        </p:txBody>
      </p:sp>
      <p:sp>
        <p:nvSpPr>
          <p:cNvPr id="28" name="Text Placeholder 3">
            <a:extLst>
              <a:ext uri="{FF2B5EF4-FFF2-40B4-BE49-F238E27FC236}">
                <a16:creationId xmlns:a16="http://schemas.microsoft.com/office/drawing/2014/main" id="{2CF285B7-A950-4326-A4D5-F5D542D2D65B}"/>
              </a:ext>
            </a:extLst>
          </p:cNvPr>
          <p:cNvSpPr>
            <a:spLocks noGrp="1"/>
          </p:cNvSpPr>
          <p:nvPr>
            <p:ph type="body" sz="quarter" idx="20"/>
          </p:nvPr>
        </p:nvSpPr>
        <p:spPr>
          <a:xfrm>
            <a:off x="6399647" y="3470942"/>
            <a:ext cx="4838700" cy="315915"/>
          </a:xfrm>
        </p:spPr>
        <p:txBody>
          <a:bodyPr>
            <a:noAutofit/>
          </a:bodyPr>
          <a:lstStyle>
            <a:lvl1pPr>
              <a:buNone/>
              <a:defRPr sz="1800" b="0" spc="0" baseline="0">
                <a:solidFill>
                  <a:schemeClr val="tx2"/>
                </a:solidFill>
                <a:latin typeface="+mj-lt"/>
              </a:defRPr>
            </a:lvl1pPr>
            <a:lvl2pPr>
              <a:buNone/>
              <a:defRPr/>
            </a:lvl2pPr>
            <a:lvl3pPr>
              <a:buNone/>
              <a:defRPr/>
            </a:lvl3pPr>
            <a:lvl4pPr>
              <a:buNone/>
              <a:defRPr/>
            </a:lvl4pPr>
            <a:lvl5pPr>
              <a:buNone/>
              <a:defRPr/>
            </a:lvl5pPr>
          </a:lstStyle>
          <a:p>
            <a:pPr lvl="0"/>
            <a:r>
              <a:rPr lang="en-US"/>
              <a:t>Click to edit Master text styles</a:t>
            </a:r>
          </a:p>
        </p:txBody>
      </p:sp>
      <p:sp>
        <p:nvSpPr>
          <p:cNvPr id="2" name="Date Placeholder 1">
            <a:extLst>
              <a:ext uri="{FF2B5EF4-FFF2-40B4-BE49-F238E27FC236}">
                <a16:creationId xmlns:a16="http://schemas.microsoft.com/office/drawing/2014/main" id="{EC45E38A-5516-4C3E-88FC-0DCBD876054B}"/>
              </a:ext>
            </a:extLst>
          </p:cNvPr>
          <p:cNvSpPr>
            <a:spLocks noGrp="1"/>
          </p:cNvSpPr>
          <p:nvPr>
            <p:ph type="dt" sz="half" idx="21"/>
          </p:nvPr>
        </p:nvSpPr>
        <p:spPr/>
        <p:txBody>
          <a:bodyPr/>
          <a:lstStyle/>
          <a:p>
            <a:fld id="{6FCA8E82-58CD-E045-8B98-B7A85B79B752}" type="datetime4">
              <a:rPr lang="en-US" smtClean="0"/>
              <a:pPr/>
              <a:t>May 17, 2023</a:t>
            </a:fld>
            <a:endParaRPr lang="en-US">
              <a:latin typeface="+mn-lt"/>
            </a:endParaRPr>
          </a:p>
        </p:txBody>
      </p:sp>
      <p:sp>
        <p:nvSpPr>
          <p:cNvPr id="5" name="Footer Placeholder 4">
            <a:extLst>
              <a:ext uri="{FF2B5EF4-FFF2-40B4-BE49-F238E27FC236}">
                <a16:creationId xmlns:a16="http://schemas.microsoft.com/office/drawing/2014/main" id="{14225273-038D-4F51-A093-83D80104F21A}"/>
              </a:ext>
            </a:extLst>
          </p:cNvPr>
          <p:cNvSpPr>
            <a:spLocks noGrp="1"/>
          </p:cNvSpPr>
          <p:nvPr>
            <p:ph type="ftr" sz="quarter" idx="22"/>
          </p:nvPr>
        </p:nvSpPr>
        <p:spPr/>
        <p:txBody>
          <a:bodyPr/>
          <a:lstStyle/>
          <a:p>
            <a:r>
              <a:rPr lang="en-US"/>
              <a:t>Annual Review</a:t>
            </a:r>
            <a:endParaRPr lang="en-US" b="0"/>
          </a:p>
        </p:txBody>
      </p:sp>
      <p:sp>
        <p:nvSpPr>
          <p:cNvPr id="6" name="Slide Number Placeholder 5">
            <a:extLst>
              <a:ext uri="{FF2B5EF4-FFF2-40B4-BE49-F238E27FC236}">
                <a16:creationId xmlns:a16="http://schemas.microsoft.com/office/drawing/2014/main" id="{C7F24E14-E0E0-44FA-A4AA-FA63A858730C}"/>
              </a:ext>
            </a:extLst>
          </p:cNvPr>
          <p:cNvSpPr>
            <a:spLocks noGrp="1"/>
          </p:cNvSpPr>
          <p:nvPr>
            <p:ph type="sldNum" sz="quarter" idx="23"/>
          </p:nvPr>
        </p:nvSpPr>
        <p:spPr/>
        <p:txBody>
          <a:bodyPr/>
          <a:lstStyle/>
          <a:p>
            <a:fld id="{294A09A9-5501-47C1-A89A-A340965A2BE2}" type="slidenum">
              <a:rPr lang="en-US" smtClean="0"/>
              <a:pPr/>
              <a:t>‹#›</a:t>
            </a:fld>
            <a:endParaRPr lang="en-US">
              <a:latin typeface="+mn-lt"/>
            </a:endParaRPr>
          </a:p>
        </p:txBody>
      </p:sp>
    </p:spTree>
    <p:extLst>
      <p:ext uri="{BB962C8B-B14F-4D97-AF65-F5344CB8AC3E}">
        <p14:creationId xmlns:p14="http://schemas.microsoft.com/office/powerpoint/2010/main" val="30601358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600">
          <p15:clr>
            <a:srgbClr val="FBAE40"/>
          </p15:clr>
        </p15:guide>
        <p15:guide id="2" pos="7080">
          <p15:clr>
            <a:srgbClr val="FBAE40"/>
          </p15:clr>
        </p15:guide>
        <p15:guide id="3" pos="2304">
          <p15:clr>
            <a:srgbClr val="FBAE40"/>
          </p15:clr>
        </p15:guide>
        <p15:guide id="4" pos="5736">
          <p15:clr>
            <a:srgbClr val="FBAE40"/>
          </p15:clr>
        </p15:guide>
        <p15:guide id="5" pos="1944">
          <p15:clr>
            <a:srgbClr val="FBAE40"/>
          </p15:clr>
        </p15:guide>
        <p15:guide id="6" pos="4008">
          <p15:clr>
            <a:srgbClr val="FBAE40"/>
          </p15:clr>
        </p15:guide>
        <p15:guide id="7" orient="horz" pos="1224">
          <p15:clr>
            <a:srgbClr val="FBAE40"/>
          </p15:clr>
        </p15:guide>
        <p15:guide id="8" orient="horz" pos="1440">
          <p15:clr>
            <a:srgbClr val="FBAE40"/>
          </p15:clr>
        </p15:guide>
        <p15:guide id="9" orient="horz" pos="552">
          <p15:clr>
            <a:srgbClr val="FBAE40"/>
          </p15:clr>
        </p15:guide>
        <p15:guide id="10" pos="5352">
          <p15:clr>
            <a:srgbClr val="FBAE40"/>
          </p15:clr>
        </p15:guide>
        <p15:guide id="11" pos="3648">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tx1"/>
        </a:solidFill>
        <a:effectLst/>
      </p:bgPr>
    </p:bg>
    <p:spTree>
      <p:nvGrpSpPr>
        <p:cNvPr id="1" name=""/>
        <p:cNvGrpSpPr/>
        <p:nvPr/>
      </p:nvGrpSpPr>
      <p:grpSpPr>
        <a:xfrm>
          <a:off x="0" y="0"/>
          <a:ext cx="0" cy="0"/>
          <a:chOff x="0" y="0"/>
          <a:chExt cx="0" cy="0"/>
        </a:xfrm>
      </p:grpSpPr>
      <p:sp>
        <p:nvSpPr>
          <p:cNvPr id="16" name="Text Placeholder 29">
            <a:extLst>
              <a:ext uri="{FF2B5EF4-FFF2-40B4-BE49-F238E27FC236}">
                <a16:creationId xmlns:a16="http://schemas.microsoft.com/office/drawing/2014/main" id="{BB778BC5-5409-574B-96E2-B45CDD940DF4}"/>
              </a:ext>
            </a:extLst>
          </p:cNvPr>
          <p:cNvSpPr>
            <a:spLocks noGrp="1"/>
          </p:cNvSpPr>
          <p:nvPr>
            <p:ph type="body" sz="quarter" idx="11"/>
          </p:nvPr>
        </p:nvSpPr>
        <p:spPr>
          <a:xfrm>
            <a:off x="6896100" y="5102063"/>
            <a:ext cx="4914900" cy="588795"/>
          </a:xfrm>
        </p:spPr>
        <p:txBody>
          <a:bodyPr lIns="0" tIns="0" rIns="0" bIns="0" anchor="b">
            <a:noAutofit/>
          </a:bodyPr>
          <a:lstStyle>
            <a:lvl1pPr marL="0" indent="0">
              <a:buNone/>
              <a:defRPr sz="1600" b="0" i="0">
                <a:solidFill>
                  <a:schemeClr val="tx2"/>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17" name="Subtitle 2">
            <a:extLst>
              <a:ext uri="{FF2B5EF4-FFF2-40B4-BE49-F238E27FC236}">
                <a16:creationId xmlns:a16="http://schemas.microsoft.com/office/drawing/2014/main" id="{32916F3A-28FA-9A4B-A780-0D687D932893}"/>
              </a:ext>
            </a:extLst>
          </p:cNvPr>
          <p:cNvSpPr>
            <a:spLocks noGrp="1"/>
          </p:cNvSpPr>
          <p:nvPr>
            <p:ph type="subTitle" idx="1"/>
          </p:nvPr>
        </p:nvSpPr>
        <p:spPr>
          <a:xfrm>
            <a:off x="6907623" y="3591098"/>
            <a:ext cx="4903377" cy="1057791"/>
          </a:xfrm>
        </p:spPr>
        <p:txBody>
          <a:bodyPr lIns="0" tIns="0" rIns="0" bIns="0">
            <a:normAutofit/>
          </a:bodyPr>
          <a:lstStyle>
            <a:lvl1pPr marL="0" indent="0" algn="l">
              <a:buNone/>
              <a:defRPr sz="1600" b="0" i="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6" name="Title 1">
            <a:extLst>
              <a:ext uri="{FF2B5EF4-FFF2-40B4-BE49-F238E27FC236}">
                <a16:creationId xmlns:a16="http://schemas.microsoft.com/office/drawing/2014/main" id="{E29321F6-59C5-6E4C-A846-6AD00848A444}"/>
              </a:ext>
            </a:extLst>
          </p:cNvPr>
          <p:cNvSpPr>
            <a:spLocks noGrp="1"/>
          </p:cNvSpPr>
          <p:nvPr>
            <p:ph type="title"/>
          </p:nvPr>
        </p:nvSpPr>
        <p:spPr>
          <a:xfrm>
            <a:off x="6907623" y="2173658"/>
            <a:ext cx="4903377" cy="610863"/>
          </a:xfrm>
          <a:prstGeom prst="rect">
            <a:avLst/>
          </a:prstGeom>
        </p:spPr>
        <p:txBody>
          <a:bodyPr lIns="0" tIns="0" rIns="0" bIns="0" anchor="b" anchorCtr="0">
            <a:normAutofit/>
          </a:bodyPr>
          <a:lstStyle>
            <a:lvl1pPr>
              <a:defRPr sz="4400" b="1" i="0">
                <a:latin typeface="+mj-lt"/>
              </a:defRPr>
            </a:lvl1pPr>
          </a:lstStyle>
          <a:p>
            <a:r>
              <a:rPr lang="en-US"/>
              <a:t>Click to edit Master title style</a:t>
            </a:r>
          </a:p>
        </p:txBody>
      </p:sp>
      <p:cxnSp>
        <p:nvCxnSpPr>
          <p:cNvPr id="27" name="Straight Connector 26">
            <a:extLst>
              <a:ext uri="{FF2B5EF4-FFF2-40B4-BE49-F238E27FC236}">
                <a16:creationId xmlns:a16="http://schemas.microsoft.com/office/drawing/2014/main" id="{AB5C3BF3-A164-DD48-BD02-4587489DA105}"/>
              </a:ext>
            </a:extLst>
          </p:cNvPr>
          <p:cNvCxnSpPr>
            <a:cxnSpLocks/>
          </p:cNvCxnSpPr>
          <p:nvPr userDrawn="1"/>
        </p:nvCxnSpPr>
        <p:spPr>
          <a:xfrm>
            <a:off x="6896100" y="3233703"/>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11" name="Picture Placeholder 2">
            <a:extLst>
              <a:ext uri="{FF2B5EF4-FFF2-40B4-BE49-F238E27FC236}">
                <a16:creationId xmlns:a16="http://schemas.microsoft.com/office/drawing/2014/main" id="{F8C225AD-C009-894E-8AFA-C94EAA06509C}"/>
              </a:ext>
            </a:extLst>
          </p:cNvPr>
          <p:cNvSpPr>
            <a:spLocks noGrp="1"/>
          </p:cNvSpPr>
          <p:nvPr>
            <p:ph type="pic" sz="quarter" idx="13"/>
          </p:nvPr>
        </p:nvSpPr>
        <p:spPr>
          <a:xfrm>
            <a:off x="0" y="0"/>
            <a:ext cx="6096000" cy="6858000"/>
          </a:xfrm>
        </p:spPr>
        <p:txBody>
          <a:bodyPr/>
          <a:lstStyle/>
          <a:p>
            <a:r>
              <a:rPr lang="en-US"/>
              <a:t>Click icon to add picture</a:t>
            </a:r>
          </a:p>
        </p:txBody>
      </p:sp>
      <p:grpSp>
        <p:nvGrpSpPr>
          <p:cNvPr id="30" name="Group 29">
            <a:extLst>
              <a:ext uri="{FF2B5EF4-FFF2-40B4-BE49-F238E27FC236}">
                <a16:creationId xmlns:a16="http://schemas.microsoft.com/office/drawing/2014/main" id="{FFEF81ED-50DF-3946-87D9-407C13C3CE9F}"/>
              </a:ext>
            </a:extLst>
          </p:cNvPr>
          <p:cNvGrpSpPr>
            <a:grpSpLocks/>
          </p:cNvGrpSpPr>
          <p:nvPr userDrawn="1"/>
        </p:nvGrpSpPr>
        <p:grpSpPr bwMode="auto">
          <a:xfrm rot="10800000">
            <a:off x="8870040" y="0"/>
            <a:ext cx="3325208" cy="3325208"/>
            <a:chOff x="0" y="12289"/>
            <a:chExt cx="3550" cy="3551"/>
          </a:xfrm>
        </p:grpSpPr>
        <p:sp>
          <p:nvSpPr>
            <p:cNvPr id="31" name="Freeform 30">
              <a:extLst>
                <a:ext uri="{FF2B5EF4-FFF2-40B4-BE49-F238E27FC236}">
                  <a16:creationId xmlns:a16="http://schemas.microsoft.com/office/drawing/2014/main" id="{4B6857A0-601C-9C40-ADB4-7927C7A4ECA0}"/>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sp>
          <p:nvSpPr>
            <p:cNvPr id="32" name="Freeform 31">
              <a:extLst>
                <a:ext uri="{FF2B5EF4-FFF2-40B4-BE49-F238E27FC236}">
                  <a16:creationId xmlns:a16="http://schemas.microsoft.com/office/drawing/2014/main" id="{31562ACC-ECB3-4841-A52C-00DAFF438EBF}"/>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sp>
          <p:nvSpPr>
            <p:cNvPr id="33" name="Freeform 32">
              <a:extLst>
                <a:ext uri="{FF2B5EF4-FFF2-40B4-BE49-F238E27FC236}">
                  <a16:creationId xmlns:a16="http://schemas.microsoft.com/office/drawing/2014/main" id="{77C317B8-91B4-7040-AB8C-CE822CA28AAD}"/>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grpSp>
    </p:spTree>
    <p:extLst>
      <p:ext uri="{BB962C8B-B14F-4D97-AF65-F5344CB8AC3E}">
        <p14:creationId xmlns:p14="http://schemas.microsoft.com/office/powerpoint/2010/main" val="999130720"/>
      </p:ext>
    </p:extLst>
  </p:cSld>
  <p:clrMapOvr>
    <a:masterClrMapping/>
  </p:clrMapOvr>
  <p:extLst>
    <p:ext uri="{DCECCB84-F9BA-43D5-87BE-67443E8EF086}">
      <p15:sldGuideLst xmlns:p15="http://schemas.microsoft.com/office/powerpoint/2012/main">
        <p15:guide id="1" pos="600"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and Chart">
    <p:spTree>
      <p:nvGrpSpPr>
        <p:cNvPr id="1" name=""/>
        <p:cNvGrpSpPr/>
        <p:nvPr/>
      </p:nvGrpSpPr>
      <p:grpSpPr>
        <a:xfrm>
          <a:off x="0" y="0"/>
          <a:ext cx="0" cy="0"/>
          <a:chOff x="0" y="0"/>
          <a:chExt cx="0" cy="0"/>
        </a:xfrm>
      </p:grpSpPr>
      <p:sp>
        <p:nvSpPr>
          <p:cNvPr id="30" name="Freeform: Shape 29">
            <a:extLst>
              <a:ext uri="{FF2B5EF4-FFF2-40B4-BE49-F238E27FC236}">
                <a16:creationId xmlns:a16="http://schemas.microsoft.com/office/drawing/2014/main" id="{2459EA3C-8B88-5F1F-531E-7DA7DE55710B}"/>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solidFill>
                <a:schemeClr val="tx1"/>
              </a:solidFill>
            </a:endParaRPr>
          </a:p>
        </p:txBody>
      </p:sp>
      <p:sp>
        <p:nvSpPr>
          <p:cNvPr id="2" name="Title 1"/>
          <p:cNvSpPr>
            <a:spLocks noGrp="1"/>
          </p:cNvSpPr>
          <p:nvPr>
            <p:ph type="title"/>
          </p:nvPr>
        </p:nvSpPr>
        <p:spPr/>
        <p:txBody>
          <a:bodyPr>
            <a:noAutofit/>
          </a:bodyPr>
          <a:lstStyle>
            <a:lvl1pPr>
              <a:lnSpc>
                <a:spcPct val="100000"/>
              </a:lnSpc>
              <a:defRPr/>
            </a:lvl1pPr>
          </a:lstStyle>
          <a:p>
            <a:r>
              <a:rPr lang="en-US"/>
              <a:t>Click to edit Master title style</a:t>
            </a:r>
          </a:p>
        </p:txBody>
      </p:sp>
      <p:sp>
        <p:nvSpPr>
          <p:cNvPr id="3" name="Content Placeholder 2"/>
          <p:cNvSpPr>
            <a:spLocks noGrp="1"/>
          </p:cNvSpPr>
          <p:nvPr>
            <p:ph sz="half" idx="1"/>
          </p:nvPr>
        </p:nvSpPr>
        <p:spPr>
          <a:xfrm>
            <a:off x="539496" y="2103120"/>
            <a:ext cx="11119104" cy="4434840"/>
          </a:xfrm>
        </p:spPr>
        <p:txBody>
          <a:bodyPr>
            <a:no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11"/>
          </p:nvPr>
        </p:nvSpPr>
        <p:spPr/>
        <p:txBody>
          <a:bodyPr>
            <a:noAutofit/>
          </a:bodyPr>
          <a:lstStyle/>
          <a:p>
            <a:r>
              <a:rPr lang="en-US"/>
              <a:t>Presentation title</a:t>
            </a:r>
          </a:p>
        </p:txBody>
      </p:sp>
      <p:sp>
        <p:nvSpPr>
          <p:cNvPr id="7" name="Slide Number Placeholder 6"/>
          <p:cNvSpPr>
            <a:spLocks noGrp="1"/>
          </p:cNvSpPr>
          <p:nvPr>
            <p:ph type="sldNum" sz="quarter" idx="12"/>
          </p:nvPr>
        </p:nvSpPr>
        <p:spPr/>
        <p:txBody>
          <a:bodyPr>
            <a:noAutofit/>
          </a:bodyPr>
          <a:lstStyle/>
          <a:p>
            <a:fld id="{48F63A3B-78C7-47BE-AE5E-E10140E04643}" type="slidenum">
              <a:rPr lang="en-US" dirty="0"/>
              <a:t>‹#›</a:t>
            </a:fld>
            <a:endParaRPr lang="en-US"/>
          </a:p>
        </p:txBody>
      </p:sp>
    </p:spTree>
    <p:extLst>
      <p:ext uri="{BB962C8B-B14F-4D97-AF65-F5344CB8AC3E}">
        <p14:creationId xmlns:p14="http://schemas.microsoft.com/office/powerpoint/2010/main" val="277311834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Quote">
    <p:spTree>
      <p:nvGrpSpPr>
        <p:cNvPr id="1" name=""/>
        <p:cNvGrpSpPr/>
        <p:nvPr/>
      </p:nvGrpSpPr>
      <p:grpSpPr>
        <a:xfrm>
          <a:off x="0" y="0"/>
          <a:ext cx="0" cy="0"/>
          <a:chOff x="0" y="0"/>
          <a:chExt cx="0" cy="0"/>
        </a:xfrm>
      </p:grpSpPr>
      <p:sp>
        <p:nvSpPr>
          <p:cNvPr id="2" name="Title 1"/>
          <p:cNvSpPr>
            <a:spLocks noGrp="1"/>
          </p:cNvSpPr>
          <p:nvPr>
            <p:ph type="title"/>
          </p:nvPr>
        </p:nvSpPr>
        <p:spPr>
          <a:xfrm>
            <a:off x="4389120" y="2395728"/>
            <a:ext cx="7013448" cy="1627632"/>
          </a:xfrm>
        </p:spPr>
        <p:txBody>
          <a:bodyPr lIns="0" tIns="0" rIns="0" bIns="0">
            <a:noAutofit/>
          </a:bodyPr>
          <a:lstStyle>
            <a:lvl1pPr algn="l">
              <a:lnSpc>
                <a:spcPct val="100000"/>
              </a:lnSpc>
              <a:defRPr sz="3300" b="1">
                <a:latin typeface="Arial" panose="020B0604020202020204" pitchFamily="34" charset="0"/>
                <a:cs typeface="Arial" panose="020B0604020202020204" pitchFamily="34" charset="0"/>
              </a:defRPr>
            </a:lvl1pPr>
          </a:lstStyle>
          <a:p>
            <a:r>
              <a:rPr lang="en-US"/>
              <a:t>Click to edit Master title style</a:t>
            </a:r>
          </a:p>
        </p:txBody>
      </p:sp>
      <p:sp>
        <p:nvSpPr>
          <p:cNvPr id="57" name="Text Placeholder 54">
            <a:extLst>
              <a:ext uri="{FF2B5EF4-FFF2-40B4-BE49-F238E27FC236}">
                <a16:creationId xmlns:a16="http://schemas.microsoft.com/office/drawing/2014/main" id="{A493C80D-2813-9E70-8901-D4B9EA4DD7EA}"/>
              </a:ext>
            </a:extLst>
          </p:cNvPr>
          <p:cNvSpPr>
            <a:spLocks noGrp="1"/>
          </p:cNvSpPr>
          <p:nvPr>
            <p:ph type="body" sz="quarter" idx="15" hasCustomPrompt="1"/>
          </p:nvPr>
        </p:nvSpPr>
        <p:spPr>
          <a:xfrm>
            <a:off x="3611880" y="1984248"/>
            <a:ext cx="768096" cy="1627632"/>
          </a:xfrm>
        </p:spPr>
        <p:txBody>
          <a:bodyPr lIns="91440" tIns="45720" rIns="91440" bIns="54864">
            <a:noAutofit/>
          </a:bodyPr>
          <a:lstStyle>
            <a:lvl1pPr marL="0" indent="0">
              <a:buNone/>
              <a:defRPr sz="10000" b="1"/>
            </a:lvl1pPr>
          </a:lstStyle>
          <a:p>
            <a:pPr lvl="0"/>
            <a:r>
              <a:rPr lang="en-US"/>
              <a:t>“</a:t>
            </a:r>
          </a:p>
        </p:txBody>
      </p:sp>
      <p:sp>
        <p:nvSpPr>
          <p:cNvPr id="55" name="Text Placeholder 54">
            <a:extLst>
              <a:ext uri="{FF2B5EF4-FFF2-40B4-BE49-F238E27FC236}">
                <a16:creationId xmlns:a16="http://schemas.microsoft.com/office/drawing/2014/main" id="{A2733C45-7C53-2BC5-3F62-D069650A79C9}"/>
              </a:ext>
            </a:extLst>
          </p:cNvPr>
          <p:cNvSpPr>
            <a:spLocks noGrp="1"/>
          </p:cNvSpPr>
          <p:nvPr>
            <p:ph type="body" sz="quarter" idx="13"/>
          </p:nvPr>
        </p:nvSpPr>
        <p:spPr>
          <a:xfrm>
            <a:off x="4389120" y="4308475"/>
            <a:ext cx="3932238" cy="588963"/>
          </a:xfrm>
        </p:spPr>
        <p:txBody>
          <a:bodyPr lIns="0" tIns="0" rIns="0" bIns="0">
            <a:noAutofit/>
          </a:bodyPr>
          <a:lstStyle>
            <a:lvl1pPr marL="0" indent="0">
              <a:buNone/>
              <a:defRPr sz="2400"/>
            </a:lvl1pPr>
          </a:lstStyle>
          <a:p>
            <a:pPr lvl="0"/>
            <a:r>
              <a:rPr lang="en-US"/>
              <a:t>Click to edit Master text styles</a:t>
            </a:r>
          </a:p>
        </p:txBody>
      </p:sp>
      <p:sp>
        <p:nvSpPr>
          <p:cNvPr id="56" name="Text Placeholder 54">
            <a:extLst>
              <a:ext uri="{FF2B5EF4-FFF2-40B4-BE49-F238E27FC236}">
                <a16:creationId xmlns:a16="http://schemas.microsoft.com/office/drawing/2014/main" id="{B1D62231-87CB-21EC-CF8C-46276AD1F951}"/>
              </a:ext>
            </a:extLst>
          </p:cNvPr>
          <p:cNvSpPr>
            <a:spLocks noGrp="1"/>
          </p:cNvSpPr>
          <p:nvPr>
            <p:ph type="body" sz="quarter" idx="14" hasCustomPrompt="1"/>
          </p:nvPr>
        </p:nvSpPr>
        <p:spPr>
          <a:xfrm>
            <a:off x="9500616" y="3209544"/>
            <a:ext cx="768096" cy="1627632"/>
          </a:xfrm>
        </p:spPr>
        <p:txBody>
          <a:bodyPr lIns="91440" tIns="45720" rIns="91440" bIns="54864">
            <a:noAutofit/>
          </a:bodyPr>
          <a:lstStyle>
            <a:lvl1pPr marL="0" indent="0">
              <a:buNone/>
              <a:defRPr sz="10000" b="1"/>
            </a:lvl1pPr>
          </a:lstStyle>
          <a:p>
            <a:pPr lvl="0"/>
            <a:r>
              <a:rPr lang="en-US"/>
              <a:t>”</a:t>
            </a:r>
          </a:p>
        </p:txBody>
      </p:sp>
      <p:sp>
        <p:nvSpPr>
          <p:cNvPr id="32" name="Image 1" descr="preencoded.png">
            <a:extLst>
              <a:ext uri="{FF2B5EF4-FFF2-40B4-BE49-F238E27FC236}">
                <a16:creationId xmlns:a16="http://schemas.microsoft.com/office/drawing/2014/main" id="{2A3EC91E-4089-D366-06D3-3E66F93DFAF3}"/>
              </a:ext>
            </a:extLst>
          </p:cNvPr>
          <p:cNvSpPr/>
          <p:nvPr/>
        </p:nvSpPr>
        <p:spPr>
          <a:xfrm>
            <a:off x="-7117" y="0"/>
            <a:ext cx="2550985" cy="6858000"/>
          </a:xfrm>
          <a:custGeom>
            <a:avLst/>
            <a:gdLst>
              <a:gd name="connsiteX0" fmla="*/ 2550985 w 2550985"/>
              <a:gd name="connsiteY0" fmla="*/ 0 h 6858000"/>
              <a:gd name="connsiteX1" fmla="*/ 0 w 2550985"/>
              <a:gd name="connsiteY1" fmla="*/ 0 h 6858000"/>
              <a:gd name="connsiteX2" fmla="*/ 0 w 2550985"/>
              <a:gd name="connsiteY2" fmla="*/ 6858000 h 6858000"/>
              <a:gd name="connsiteX3" fmla="*/ 2550985 w 2550985"/>
              <a:gd name="connsiteY3" fmla="*/ 6858000 h 6858000"/>
              <a:gd name="connsiteX4" fmla="*/ 2550985 w 2550985"/>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0985" h="6858000">
                <a:moveTo>
                  <a:pt x="2550985" y="0"/>
                </a:moveTo>
                <a:lnTo>
                  <a:pt x="0" y="0"/>
                </a:lnTo>
                <a:lnTo>
                  <a:pt x="0" y="6858000"/>
                </a:lnTo>
                <a:lnTo>
                  <a:pt x="2550985" y="6858000"/>
                </a:lnTo>
                <a:lnTo>
                  <a:pt x="2550985" y="0"/>
                </a:lnTo>
                <a:close/>
              </a:path>
            </a:pathLst>
          </a:custGeom>
          <a:solidFill>
            <a:schemeClr val="accent4"/>
          </a:solidFill>
          <a:ln w="7045" cap="flat">
            <a:noFill/>
            <a:prstDash val="solid"/>
            <a:miter/>
          </a:ln>
        </p:spPr>
        <p:txBody>
          <a:bodyPr rtlCol="0" anchor="ctr">
            <a:noAutofit/>
          </a:bodyPr>
          <a:lstStyle/>
          <a:p>
            <a:endParaRPr lang="en-US"/>
          </a:p>
        </p:txBody>
      </p:sp>
      <p:sp>
        <p:nvSpPr>
          <p:cNvPr id="53" name="Freeform: Shape 52">
            <a:extLst>
              <a:ext uri="{FF2B5EF4-FFF2-40B4-BE49-F238E27FC236}">
                <a16:creationId xmlns:a16="http://schemas.microsoft.com/office/drawing/2014/main" id="{70F595E1-C910-3710-90E9-AF5FFCE05861}"/>
              </a:ext>
            </a:extLst>
          </p:cNvPr>
          <p:cNvSpPr/>
          <p:nvPr userDrawn="1"/>
        </p:nvSpPr>
        <p:spPr>
          <a:xfrm>
            <a:off x="-9415" y="0"/>
            <a:ext cx="2548591" cy="2555628"/>
          </a:xfrm>
          <a:custGeom>
            <a:avLst/>
            <a:gdLst>
              <a:gd name="connsiteX0" fmla="*/ 138643 w 2548591"/>
              <a:gd name="connsiteY0" fmla="*/ 1 h 2555628"/>
              <a:gd name="connsiteX1" fmla="*/ 163874 w 2548591"/>
              <a:gd name="connsiteY1" fmla="*/ 1 h 2555628"/>
              <a:gd name="connsiteX2" fmla="*/ 2548463 w 2548591"/>
              <a:gd name="connsiteY2" fmla="*/ 2391168 h 2555628"/>
              <a:gd name="connsiteX3" fmla="*/ 2548463 w 2548591"/>
              <a:gd name="connsiteY3" fmla="*/ 2416472 h 2555628"/>
              <a:gd name="connsiteX4" fmla="*/ 2548590 w 2548591"/>
              <a:gd name="connsiteY4" fmla="*/ 2416600 h 2555628"/>
              <a:gd name="connsiteX5" fmla="*/ 138643 w 2548591"/>
              <a:gd name="connsiteY5" fmla="*/ 1 h 2555628"/>
              <a:gd name="connsiteX6" fmla="*/ 0 w 2548591"/>
              <a:gd name="connsiteY6" fmla="*/ 1 h 2555628"/>
              <a:gd name="connsiteX7" fmla="*/ 25231 w 2548591"/>
              <a:gd name="connsiteY7" fmla="*/ 1 h 2555628"/>
              <a:gd name="connsiteX8" fmla="*/ 2548591 w 2548591"/>
              <a:gd name="connsiteY8" fmla="*/ 2530324 h 2555628"/>
              <a:gd name="connsiteX9" fmla="*/ 2548591 w 2548591"/>
              <a:gd name="connsiteY9" fmla="*/ 2555628 h 2555628"/>
              <a:gd name="connsiteX10" fmla="*/ 0 w 2548591"/>
              <a:gd name="connsiteY10" fmla="*/ 1 h 2555628"/>
              <a:gd name="connsiteX11" fmla="*/ 277411 w 2548591"/>
              <a:gd name="connsiteY11" fmla="*/ 1 h 2555628"/>
              <a:gd name="connsiteX12" fmla="*/ 302642 w 2548591"/>
              <a:gd name="connsiteY12" fmla="*/ 1 h 2555628"/>
              <a:gd name="connsiteX13" fmla="*/ 2548582 w 2548591"/>
              <a:gd name="connsiteY13" fmla="*/ 2252147 h 2555628"/>
              <a:gd name="connsiteX14" fmla="*/ 2548582 w 2548591"/>
              <a:gd name="connsiteY14" fmla="*/ 2277444 h 2555628"/>
              <a:gd name="connsiteX15" fmla="*/ 277411 w 2548591"/>
              <a:gd name="connsiteY15" fmla="*/ 1 h 2555628"/>
              <a:gd name="connsiteX16" fmla="*/ 416054 w 2548591"/>
              <a:gd name="connsiteY16" fmla="*/ 1 h 2555628"/>
              <a:gd name="connsiteX17" fmla="*/ 441285 w 2548591"/>
              <a:gd name="connsiteY17" fmla="*/ 1 h 2555628"/>
              <a:gd name="connsiteX18" fmla="*/ 2548589 w 2548591"/>
              <a:gd name="connsiteY18" fmla="*/ 2113119 h 2555628"/>
              <a:gd name="connsiteX19" fmla="*/ 2548589 w 2548591"/>
              <a:gd name="connsiteY19" fmla="*/ 2138423 h 2555628"/>
              <a:gd name="connsiteX20" fmla="*/ 416054 w 2548591"/>
              <a:gd name="connsiteY20" fmla="*/ 1 h 2555628"/>
              <a:gd name="connsiteX21" fmla="*/ 554698 w 2548591"/>
              <a:gd name="connsiteY21" fmla="*/ 1 h 2555628"/>
              <a:gd name="connsiteX22" fmla="*/ 579930 w 2548591"/>
              <a:gd name="connsiteY22" fmla="*/ 1 h 2555628"/>
              <a:gd name="connsiteX23" fmla="*/ 2548462 w 2548591"/>
              <a:gd name="connsiteY23" fmla="*/ 1973963 h 2555628"/>
              <a:gd name="connsiteX24" fmla="*/ 2548462 w 2548591"/>
              <a:gd name="connsiteY24" fmla="*/ 1999267 h 2555628"/>
              <a:gd name="connsiteX25" fmla="*/ 2548589 w 2548591"/>
              <a:gd name="connsiteY25" fmla="*/ 1999394 h 2555628"/>
              <a:gd name="connsiteX26" fmla="*/ 554698 w 2548591"/>
              <a:gd name="connsiteY26" fmla="*/ 1 h 2555628"/>
              <a:gd name="connsiteX27" fmla="*/ 693468 w 2548591"/>
              <a:gd name="connsiteY27" fmla="*/ 0 h 2555628"/>
              <a:gd name="connsiteX28" fmla="*/ 718701 w 2548591"/>
              <a:gd name="connsiteY28" fmla="*/ 0 h 2555628"/>
              <a:gd name="connsiteX29" fmla="*/ 2548583 w 2548591"/>
              <a:gd name="connsiteY29" fmla="*/ 1834942 h 2555628"/>
              <a:gd name="connsiteX30" fmla="*/ 2548583 w 2548591"/>
              <a:gd name="connsiteY30" fmla="*/ 1860239 h 2555628"/>
              <a:gd name="connsiteX31" fmla="*/ 693468 w 2548591"/>
              <a:gd name="connsiteY31" fmla="*/ 0 h 2555628"/>
              <a:gd name="connsiteX32" fmla="*/ 832112 w 2548591"/>
              <a:gd name="connsiteY32" fmla="*/ 0 h 2555628"/>
              <a:gd name="connsiteX33" fmla="*/ 857340 w 2548591"/>
              <a:gd name="connsiteY33" fmla="*/ 0 h 2555628"/>
              <a:gd name="connsiteX34" fmla="*/ 2548582 w 2548591"/>
              <a:gd name="connsiteY34" fmla="*/ 1695913 h 2555628"/>
              <a:gd name="connsiteX35" fmla="*/ 2548582 w 2548591"/>
              <a:gd name="connsiteY35" fmla="*/ 1721210 h 2555628"/>
              <a:gd name="connsiteX36" fmla="*/ 832112 w 2548591"/>
              <a:gd name="connsiteY36" fmla="*/ 0 h 2555628"/>
              <a:gd name="connsiteX37" fmla="*/ 970758 w 2548591"/>
              <a:gd name="connsiteY37" fmla="*/ 0 h 2555628"/>
              <a:gd name="connsiteX38" fmla="*/ 995986 w 2548591"/>
              <a:gd name="connsiteY38" fmla="*/ 0 h 2555628"/>
              <a:gd name="connsiteX39" fmla="*/ 2548463 w 2548591"/>
              <a:gd name="connsiteY39" fmla="*/ 1556758 h 2555628"/>
              <a:gd name="connsiteX40" fmla="*/ 2548463 w 2548591"/>
              <a:gd name="connsiteY40" fmla="*/ 1582062 h 2555628"/>
              <a:gd name="connsiteX41" fmla="*/ 2548590 w 2548591"/>
              <a:gd name="connsiteY41" fmla="*/ 1582189 h 2555628"/>
              <a:gd name="connsiteX42" fmla="*/ 970758 w 2548591"/>
              <a:gd name="connsiteY42" fmla="*/ 0 h 2555628"/>
              <a:gd name="connsiteX43" fmla="*/ 1109529 w 2548591"/>
              <a:gd name="connsiteY43" fmla="*/ 0 h 2555628"/>
              <a:gd name="connsiteX44" fmla="*/ 1134764 w 2548591"/>
              <a:gd name="connsiteY44" fmla="*/ 0 h 2555628"/>
              <a:gd name="connsiteX45" fmla="*/ 2548589 w 2548591"/>
              <a:gd name="connsiteY45" fmla="*/ 1417736 h 2555628"/>
              <a:gd name="connsiteX46" fmla="*/ 2548589 w 2548591"/>
              <a:gd name="connsiteY46" fmla="*/ 1443033 h 2555628"/>
              <a:gd name="connsiteX47" fmla="*/ 1109529 w 2548591"/>
              <a:gd name="connsiteY47" fmla="*/ 0 h 2555628"/>
              <a:gd name="connsiteX48" fmla="*/ 1248168 w 2548591"/>
              <a:gd name="connsiteY48" fmla="*/ 0 h 2555628"/>
              <a:gd name="connsiteX49" fmla="*/ 1273396 w 2548591"/>
              <a:gd name="connsiteY49" fmla="*/ 0 h 2555628"/>
              <a:gd name="connsiteX50" fmla="*/ 2548583 w 2548591"/>
              <a:gd name="connsiteY50" fmla="*/ 1278708 h 2555628"/>
              <a:gd name="connsiteX51" fmla="*/ 2548583 w 2548591"/>
              <a:gd name="connsiteY51" fmla="*/ 1304005 h 2555628"/>
              <a:gd name="connsiteX52" fmla="*/ 1248168 w 2548591"/>
              <a:gd name="connsiteY52" fmla="*/ 0 h 2555628"/>
              <a:gd name="connsiteX53" fmla="*/ 1386813 w 2548591"/>
              <a:gd name="connsiteY53" fmla="*/ 0 h 2555628"/>
              <a:gd name="connsiteX54" fmla="*/ 1412041 w 2548591"/>
              <a:gd name="connsiteY54" fmla="*/ 0 h 2555628"/>
              <a:gd name="connsiteX55" fmla="*/ 2548589 w 2548591"/>
              <a:gd name="connsiteY55" fmla="*/ 1139552 h 2555628"/>
              <a:gd name="connsiteX56" fmla="*/ 2548589 w 2548591"/>
              <a:gd name="connsiteY56" fmla="*/ 1164857 h 2555628"/>
              <a:gd name="connsiteX57" fmla="*/ 2548589 w 2548591"/>
              <a:gd name="connsiteY57" fmla="*/ 1164984 h 2555628"/>
              <a:gd name="connsiteX58" fmla="*/ 1386813 w 2548591"/>
              <a:gd name="connsiteY58" fmla="*/ 0 h 2555628"/>
              <a:gd name="connsiteX59" fmla="*/ 1525579 w 2548591"/>
              <a:gd name="connsiteY59" fmla="*/ 0 h 2555628"/>
              <a:gd name="connsiteX60" fmla="*/ 1550814 w 2548591"/>
              <a:gd name="connsiteY60" fmla="*/ 0 h 2555628"/>
              <a:gd name="connsiteX61" fmla="*/ 2548583 w 2548591"/>
              <a:gd name="connsiteY61" fmla="*/ 1000531 h 2555628"/>
              <a:gd name="connsiteX62" fmla="*/ 2548583 w 2548591"/>
              <a:gd name="connsiteY62" fmla="*/ 1025828 h 2555628"/>
              <a:gd name="connsiteX63" fmla="*/ 1525579 w 2548591"/>
              <a:gd name="connsiteY63" fmla="*/ 0 h 2555628"/>
              <a:gd name="connsiteX64" fmla="*/ 1664231 w 2548591"/>
              <a:gd name="connsiteY64" fmla="*/ 0 h 2555628"/>
              <a:gd name="connsiteX65" fmla="*/ 1689459 w 2548591"/>
              <a:gd name="connsiteY65" fmla="*/ 0 h 2555628"/>
              <a:gd name="connsiteX66" fmla="*/ 2548589 w 2548591"/>
              <a:gd name="connsiteY66" fmla="*/ 861503 h 2555628"/>
              <a:gd name="connsiteX67" fmla="*/ 2548589 w 2548591"/>
              <a:gd name="connsiteY67" fmla="*/ 886800 h 2555628"/>
              <a:gd name="connsiteX68" fmla="*/ 1664231 w 2548591"/>
              <a:gd name="connsiteY68" fmla="*/ 0 h 2555628"/>
              <a:gd name="connsiteX69" fmla="*/ 1802870 w 2548591"/>
              <a:gd name="connsiteY69" fmla="*/ 0 h 2555628"/>
              <a:gd name="connsiteX70" fmla="*/ 1828097 w 2548591"/>
              <a:gd name="connsiteY70" fmla="*/ 0 h 2555628"/>
              <a:gd name="connsiteX71" fmla="*/ 2548583 w 2548591"/>
              <a:gd name="connsiteY71" fmla="*/ 722347 h 2555628"/>
              <a:gd name="connsiteX72" fmla="*/ 2548583 w 2548591"/>
              <a:gd name="connsiteY72" fmla="*/ 747651 h 2555628"/>
              <a:gd name="connsiteX73" fmla="*/ 2548583 w 2548591"/>
              <a:gd name="connsiteY73" fmla="*/ 747778 h 2555628"/>
              <a:gd name="connsiteX74" fmla="*/ 1802870 w 2548591"/>
              <a:gd name="connsiteY74" fmla="*/ 0 h 2555628"/>
              <a:gd name="connsiteX75" fmla="*/ 1941642 w 2548591"/>
              <a:gd name="connsiteY75" fmla="*/ 0 h 2555628"/>
              <a:gd name="connsiteX76" fmla="*/ 1966877 w 2548591"/>
              <a:gd name="connsiteY76" fmla="*/ 0 h 2555628"/>
              <a:gd name="connsiteX77" fmla="*/ 2548589 w 2548591"/>
              <a:gd name="connsiteY77" fmla="*/ 583321 h 2555628"/>
              <a:gd name="connsiteX78" fmla="*/ 2548589 w 2548591"/>
              <a:gd name="connsiteY78" fmla="*/ 608622 h 2555628"/>
              <a:gd name="connsiteX79" fmla="*/ 1941642 w 2548591"/>
              <a:gd name="connsiteY79" fmla="*/ 0 h 2555628"/>
              <a:gd name="connsiteX80" fmla="*/ 2080281 w 2548591"/>
              <a:gd name="connsiteY80" fmla="*/ 0 h 2555628"/>
              <a:gd name="connsiteX81" fmla="*/ 2105508 w 2548591"/>
              <a:gd name="connsiteY81" fmla="*/ 0 h 2555628"/>
              <a:gd name="connsiteX82" fmla="*/ 2548582 w 2548591"/>
              <a:gd name="connsiteY82" fmla="*/ 444296 h 2555628"/>
              <a:gd name="connsiteX83" fmla="*/ 2548582 w 2548591"/>
              <a:gd name="connsiteY83" fmla="*/ 469597 h 2555628"/>
              <a:gd name="connsiteX84" fmla="*/ 2080281 w 2548591"/>
              <a:gd name="connsiteY84" fmla="*/ 0 h 2555628"/>
              <a:gd name="connsiteX85" fmla="*/ 2218926 w 2548591"/>
              <a:gd name="connsiteY85" fmla="*/ 0 h 2555628"/>
              <a:gd name="connsiteX86" fmla="*/ 2244153 w 2548591"/>
              <a:gd name="connsiteY86" fmla="*/ 0 h 2555628"/>
              <a:gd name="connsiteX87" fmla="*/ 2548582 w 2548591"/>
              <a:gd name="connsiteY87" fmla="*/ 305270 h 2555628"/>
              <a:gd name="connsiteX88" fmla="*/ 2548582 w 2548591"/>
              <a:gd name="connsiteY88" fmla="*/ 330570 h 2555628"/>
              <a:gd name="connsiteX89" fmla="*/ 2218926 w 2548591"/>
              <a:gd name="connsiteY89" fmla="*/ 0 h 2555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2548591" h="2555628">
                <a:moveTo>
                  <a:pt x="138643" y="1"/>
                </a:moveTo>
                <a:lnTo>
                  <a:pt x="163874" y="1"/>
                </a:lnTo>
                <a:cubicBezTo>
                  <a:pt x="163874" y="1318576"/>
                  <a:pt x="1233644" y="2391168"/>
                  <a:pt x="2548463" y="2391168"/>
                </a:cubicBezTo>
                <a:lnTo>
                  <a:pt x="2548463" y="2416472"/>
                </a:lnTo>
                <a:lnTo>
                  <a:pt x="2548590" y="2416600"/>
                </a:lnTo>
                <a:cubicBezTo>
                  <a:pt x="1219755" y="2416600"/>
                  <a:pt x="138643" y="1332503"/>
                  <a:pt x="138643" y="1"/>
                </a:cubicBezTo>
                <a:close/>
                <a:moveTo>
                  <a:pt x="0" y="1"/>
                </a:moveTo>
                <a:lnTo>
                  <a:pt x="25231" y="1"/>
                </a:lnTo>
                <a:cubicBezTo>
                  <a:pt x="25231" y="1395244"/>
                  <a:pt x="1157188" y="2530324"/>
                  <a:pt x="2548591" y="2530324"/>
                </a:cubicBezTo>
                <a:lnTo>
                  <a:pt x="2548591" y="2555628"/>
                </a:lnTo>
                <a:cubicBezTo>
                  <a:pt x="1143299" y="2555628"/>
                  <a:pt x="0" y="1409172"/>
                  <a:pt x="0" y="1"/>
                </a:cubicBezTo>
                <a:close/>
                <a:moveTo>
                  <a:pt x="277411" y="1"/>
                </a:moveTo>
                <a:lnTo>
                  <a:pt x="302642" y="1"/>
                </a:lnTo>
                <a:cubicBezTo>
                  <a:pt x="302642" y="1241907"/>
                  <a:pt x="1310229" y="2252147"/>
                  <a:pt x="2548582" y="2252147"/>
                </a:cubicBezTo>
                <a:lnTo>
                  <a:pt x="2548582" y="2277444"/>
                </a:lnTo>
                <a:cubicBezTo>
                  <a:pt x="1296205" y="2277444"/>
                  <a:pt x="277411" y="1255835"/>
                  <a:pt x="277411" y="1"/>
                </a:cubicBezTo>
                <a:close/>
                <a:moveTo>
                  <a:pt x="416054" y="1"/>
                </a:moveTo>
                <a:lnTo>
                  <a:pt x="441285" y="1"/>
                </a:lnTo>
                <a:cubicBezTo>
                  <a:pt x="441285" y="1165111"/>
                  <a:pt x="1386559" y="2113119"/>
                  <a:pt x="2548589" y="2113119"/>
                </a:cubicBezTo>
                <a:lnTo>
                  <a:pt x="2548589" y="2138423"/>
                </a:lnTo>
                <a:cubicBezTo>
                  <a:pt x="1372670" y="2138423"/>
                  <a:pt x="416054" y="1179166"/>
                  <a:pt x="416054" y="1"/>
                </a:cubicBezTo>
                <a:close/>
                <a:moveTo>
                  <a:pt x="554698" y="1"/>
                </a:moveTo>
                <a:lnTo>
                  <a:pt x="579930" y="1"/>
                </a:lnTo>
                <a:cubicBezTo>
                  <a:pt x="579930" y="1088442"/>
                  <a:pt x="1463017" y="1973963"/>
                  <a:pt x="2548462" y="1973963"/>
                </a:cubicBezTo>
                <a:lnTo>
                  <a:pt x="2548462" y="1999267"/>
                </a:lnTo>
                <a:lnTo>
                  <a:pt x="2548589" y="1999394"/>
                </a:lnTo>
                <a:cubicBezTo>
                  <a:pt x="1449127" y="1999394"/>
                  <a:pt x="554698" y="1102497"/>
                  <a:pt x="554698" y="1"/>
                </a:cubicBezTo>
                <a:close/>
                <a:moveTo>
                  <a:pt x="693468" y="0"/>
                </a:moveTo>
                <a:lnTo>
                  <a:pt x="718701" y="0"/>
                </a:lnTo>
                <a:cubicBezTo>
                  <a:pt x="718701" y="1011773"/>
                  <a:pt x="1539602" y="1834942"/>
                  <a:pt x="2548583" y="1834942"/>
                </a:cubicBezTo>
                <a:lnTo>
                  <a:pt x="2548583" y="1860239"/>
                </a:lnTo>
                <a:cubicBezTo>
                  <a:pt x="1525706" y="1860239"/>
                  <a:pt x="693468" y="1025701"/>
                  <a:pt x="693468" y="0"/>
                </a:cubicBezTo>
                <a:close/>
                <a:moveTo>
                  <a:pt x="832112" y="0"/>
                </a:moveTo>
                <a:lnTo>
                  <a:pt x="857340" y="0"/>
                </a:lnTo>
                <a:cubicBezTo>
                  <a:pt x="857340" y="935105"/>
                  <a:pt x="1616059" y="1695913"/>
                  <a:pt x="2548582" y="1695913"/>
                </a:cubicBezTo>
                <a:lnTo>
                  <a:pt x="2548582" y="1721210"/>
                </a:lnTo>
                <a:cubicBezTo>
                  <a:pt x="1602170" y="1721210"/>
                  <a:pt x="832112" y="949032"/>
                  <a:pt x="832112" y="0"/>
                </a:cubicBezTo>
                <a:close/>
                <a:moveTo>
                  <a:pt x="970758" y="0"/>
                </a:moveTo>
                <a:lnTo>
                  <a:pt x="995986" y="0"/>
                </a:lnTo>
                <a:cubicBezTo>
                  <a:pt x="995986" y="858436"/>
                  <a:pt x="1692391" y="1556758"/>
                  <a:pt x="2548463" y="1556758"/>
                </a:cubicBezTo>
                <a:lnTo>
                  <a:pt x="2548463" y="1582062"/>
                </a:lnTo>
                <a:lnTo>
                  <a:pt x="2548590" y="1582189"/>
                </a:lnTo>
                <a:cubicBezTo>
                  <a:pt x="1678628" y="1582189"/>
                  <a:pt x="970758" y="872491"/>
                  <a:pt x="970758" y="0"/>
                </a:cubicBezTo>
                <a:close/>
                <a:moveTo>
                  <a:pt x="1109529" y="0"/>
                </a:moveTo>
                <a:lnTo>
                  <a:pt x="1134764" y="0"/>
                </a:lnTo>
                <a:cubicBezTo>
                  <a:pt x="1134764" y="781767"/>
                  <a:pt x="1768975" y="1417736"/>
                  <a:pt x="2548589" y="1417736"/>
                </a:cubicBezTo>
                <a:lnTo>
                  <a:pt x="2548589" y="1443033"/>
                </a:lnTo>
                <a:cubicBezTo>
                  <a:pt x="1755086" y="1443033"/>
                  <a:pt x="1109529" y="795695"/>
                  <a:pt x="1109529" y="0"/>
                </a:cubicBezTo>
                <a:close/>
                <a:moveTo>
                  <a:pt x="1248168" y="0"/>
                </a:moveTo>
                <a:lnTo>
                  <a:pt x="1273396" y="0"/>
                </a:lnTo>
                <a:cubicBezTo>
                  <a:pt x="1273396" y="705097"/>
                  <a:pt x="1845433" y="1278708"/>
                  <a:pt x="2548583" y="1278708"/>
                </a:cubicBezTo>
                <a:lnTo>
                  <a:pt x="2548583" y="1304005"/>
                </a:lnTo>
                <a:cubicBezTo>
                  <a:pt x="1831537" y="1304005"/>
                  <a:pt x="1248168" y="719026"/>
                  <a:pt x="1248168" y="0"/>
                </a:cubicBezTo>
                <a:close/>
                <a:moveTo>
                  <a:pt x="1386813" y="0"/>
                </a:moveTo>
                <a:lnTo>
                  <a:pt x="1412041" y="0"/>
                </a:lnTo>
                <a:cubicBezTo>
                  <a:pt x="1412041" y="628428"/>
                  <a:pt x="1921890" y="1139552"/>
                  <a:pt x="2548589" y="1139552"/>
                </a:cubicBezTo>
                <a:lnTo>
                  <a:pt x="2548589" y="1164857"/>
                </a:lnTo>
                <a:lnTo>
                  <a:pt x="2548589" y="1164984"/>
                </a:lnTo>
                <a:cubicBezTo>
                  <a:pt x="1908001" y="1164984"/>
                  <a:pt x="1386813" y="642356"/>
                  <a:pt x="1386813" y="0"/>
                </a:cubicBezTo>
                <a:close/>
                <a:moveTo>
                  <a:pt x="1525579" y="0"/>
                </a:moveTo>
                <a:lnTo>
                  <a:pt x="1550814" y="0"/>
                </a:lnTo>
                <a:cubicBezTo>
                  <a:pt x="1550814" y="551759"/>
                  <a:pt x="1998468" y="1000531"/>
                  <a:pt x="2548583" y="1000531"/>
                </a:cubicBezTo>
                <a:lnTo>
                  <a:pt x="2548583" y="1025828"/>
                </a:lnTo>
                <a:cubicBezTo>
                  <a:pt x="1984452" y="1025828"/>
                  <a:pt x="1525579" y="565560"/>
                  <a:pt x="1525579" y="0"/>
                </a:cubicBezTo>
                <a:close/>
                <a:moveTo>
                  <a:pt x="1664231" y="0"/>
                </a:moveTo>
                <a:lnTo>
                  <a:pt x="1689459" y="0"/>
                </a:lnTo>
                <a:cubicBezTo>
                  <a:pt x="1689459" y="474963"/>
                  <a:pt x="2074805" y="861503"/>
                  <a:pt x="2548589" y="861503"/>
                </a:cubicBezTo>
                <a:lnTo>
                  <a:pt x="2548589" y="886800"/>
                </a:lnTo>
                <a:cubicBezTo>
                  <a:pt x="2060916" y="886800"/>
                  <a:pt x="1664231" y="489019"/>
                  <a:pt x="1664231" y="0"/>
                </a:cubicBezTo>
                <a:close/>
                <a:moveTo>
                  <a:pt x="1802870" y="0"/>
                </a:moveTo>
                <a:lnTo>
                  <a:pt x="1828097" y="0"/>
                </a:lnTo>
                <a:cubicBezTo>
                  <a:pt x="1828097" y="398295"/>
                  <a:pt x="2151263" y="722347"/>
                  <a:pt x="2548583" y="722347"/>
                </a:cubicBezTo>
                <a:lnTo>
                  <a:pt x="2548583" y="747651"/>
                </a:lnTo>
                <a:lnTo>
                  <a:pt x="2548583" y="747778"/>
                </a:lnTo>
                <a:cubicBezTo>
                  <a:pt x="2137367" y="747778"/>
                  <a:pt x="1802870" y="412350"/>
                  <a:pt x="1802870" y="0"/>
                </a:cubicBezTo>
                <a:close/>
                <a:moveTo>
                  <a:pt x="1941642" y="0"/>
                </a:moveTo>
                <a:lnTo>
                  <a:pt x="1966877" y="0"/>
                </a:lnTo>
                <a:cubicBezTo>
                  <a:pt x="1966877" y="321626"/>
                  <a:pt x="2227847" y="583321"/>
                  <a:pt x="2548589" y="583321"/>
                </a:cubicBezTo>
                <a:lnTo>
                  <a:pt x="2548589" y="608622"/>
                </a:lnTo>
                <a:cubicBezTo>
                  <a:pt x="2213831" y="608622"/>
                  <a:pt x="1941642" y="335553"/>
                  <a:pt x="1941642" y="0"/>
                </a:cubicBezTo>
                <a:close/>
                <a:moveTo>
                  <a:pt x="2080281" y="0"/>
                </a:moveTo>
                <a:lnTo>
                  <a:pt x="2105508" y="0"/>
                </a:lnTo>
                <a:cubicBezTo>
                  <a:pt x="2105508" y="244957"/>
                  <a:pt x="2304298" y="444296"/>
                  <a:pt x="2548582" y="444296"/>
                </a:cubicBezTo>
                <a:lnTo>
                  <a:pt x="2548582" y="469597"/>
                </a:lnTo>
                <a:cubicBezTo>
                  <a:pt x="2290409" y="469597"/>
                  <a:pt x="2080281" y="258885"/>
                  <a:pt x="2080281" y="0"/>
                </a:cubicBezTo>
                <a:close/>
                <a:moveTo>
                  <a:pt x="2218926" y="0"/>
                </a:moveTo>
                <a:lnTo>
                  <a:pt x="2244153" y="0"/>
                </a:lnTo>
                <a:cubicBezTo>
                  <a:pt x="2244153" y="168288"/>
                  <a:pt x="2380629" y="305270"/>
                  <a:pt x="2548582" y="305270"/>
                </a:cubicBezTo>
                <a:lnTo>
                  <a:pt x="2548582" y="330570"/>
                </a:lnTo>
                <a:cubicBezTo>
                  <a:pt x="2366866" y="330570"/>
                  <a:pt x="2218926" y="182344"/>
                  <a:pt x="2218926" y="0"/>
                </a:cubicBezTo>
                <a:close/>
              </a:path>
            </a:pathLst>
          </a:custGeom>
          <a:solidFill>
            <a:schemeClr val="bg1"/>
          </a:solidFill>
          <a:ln w="7032" cap="flat">
            <a:noFill/>
            <a:prstDash val="solid"/>
            <a:miter/>
          </a:ln>
        </p:spPr>
        <p:txBody>
          <a:bodyPr rtlCol="0" anchor="ctr">
            <a:noAutofit/>
          </a:bodyPr>
          <a:lstStyle/>
          <a:p>
            <a:endParaRPr lang="en-US"/>
          </a:p>
        </p:txBody>
      </p:sp>
      <p:sp>
        <p:nvSpPr>
          <p:cNvPr id="33" name="Image 4" descr="preencoded.png">
            <a:extLst>
              <a:ext uri="{FF2B5EF4-FFF2-40B4-BE49-F238E27FC236}">
                <a16:creationId xmlns:a16="http://schemas.microsoft.com/office/drawing/2014/main" id="{EC46DC71-C12A-96C8-3FE2-AA95AB58B349}"/>
              </a:ext>
            </a:extLst>
          </p:cNvPr>
          <p:cNvSpPr/>
          <p:nvPr/>
        </p:nvSpPr>
        <p:spPr>
          <a:xfrm>
            <a:off x="2543868" y="0"/>
            <a:ext cx="2560340" cy="2560340"/>
          </a:xfrm>
          <a:custGeom>
            <a:avLst/>
            <a:gdLst>
              <a:gd name="connsiteX0" fmla="*/ 0 w 2560340"/>
              <a:gd name="connsiteY0" fmla="*/ 2560340 h 2560340"/>
              <a:gd name="connsiteX1" fmla="*/ 2560340 w 2560340"/>
              <a:gd name="connsiteY1" fmla="*/ 0 h 2560340"/>
              <a:gd name="connsiteX2" fmla="*/ 0 w 2560340"/>
              <a:gd name="connsiteY2" fmla="*/ 0 h 2560340"/>
              <a:gd name="connsiteX3" fmla="*/ 0 w 2560340"/>
              <a:gd name="connsiteY3" fmla="*/ 2560340 h 2560340"/>
            </a:gdLst>
            <a:ahLst/>
            <a:cxnLst>
              <a:cxn ang="0">
                <a:pos x="connsiteX0" y="connsiteY0"/>
              </a:cxn>
              <a:cxn ang="0">
                <a:pos x="connsiteX1" y="connsiteY1"/>
              </a:cxn>
              <a:cxn ang="0">
                <a:pos x="connsiteX2" y="connsiteY2"/>
              </a:cxn>
              <a:cxn ang="0">
                <a:pos x="connsiteX3" y="connsiteY3"/>
              </a:cxn>
            </a:cxnLst>
            <a:rect l="l" t="t" r="r" b="b"/>
            <a:pathLst>
              <a:path w="2560340" h="2560340">
                <a:moveTo>
                  <a:pt x="0" y="2560340"/>
                </a:moveTo>
                <a:cubicBezTo>
                  <a:pt x="1414079" y="2560340"/>
                  <a:pt x="2560340" y="1414079"/>
                  <a:pt x="2560340" y="0"/>
                </a:cubicBezTo>
                <a:lnTo>
                  <a:pt x="0" y="0"/>
                </a:lnTo>
                <a:lnTo>
                  <a:pt x="0" y="2560340"/>
                </a:lnTo>
                <a:close/>
              </a:path>
            </a:pathLst>
          </a:custGeom>
          <a:solidFill>
            <a:schemeClr val="accent3"/>
          </a:solidFill>
          <a:ln w="7052" cap="flat">
            <a:noFill/>
            <a:prstDash val="solid"/>
            <a:miter/>
          </a:ln>
        </p:spPr>
        <p:txBody>
          <a:bodyPr rtlCol="0" anchor="ctr">
            <a:noAutofit/>
          </a:bodyPr>
          <a:lstStyle/>
          <a:p>
            <a:endParaRPr lang="en-US"/>
          </a:p>
        </p:txBody>
      </p:sp>
      <p:sp>
        <p:nvSpPr>
          <p:cNvPr id="29" name="Freeform 70">
            <a:extLst>
              <a:ext uri="{FF2B5EF4-FFF2-40B4-BE49-F238E27FC236}">
                <a16:creationId xmlns:a16="http://schemas.microsoft.com/office/drawing/2014/main" id="{AA39EF58-54F1-4AC9-1D83-2E7DEEAAEA6A}"/>
              </a:ext>
            </a:extLst>
          </p:cNvPr>
          <p:cNvSpPr>
            <a:spLocks/>
          </p:cNvSpPr>
          <p:nvPr userDrawn="1"/>
        </p:nvSpPr>
        <p:spPr bwMode="auto">
          <a:xfrm flipH="1">
            <a:off x="2535251" y="4308466"/>
            <a:ext cx="2550984" cy="2560441"/>
          </a:xfrm>
          <a:custGeom>
            <a:avLst/>
            <a:gdLst>
              <a:gd name="T0" fmla="*/ 0 w 1079"/>
              <a:gd name="T1" fmla="*/ 1083 h 1083"/>
              <a:gd name="T2" fmla="*/ 1079 w 1079"/>
              <a:gd name="T3" fmla="*/ 1083 h 1083"/>
              <a:gd name="T4" fmla="*/ 1079 w 1079"/>
              <a:gd name="T5" fmla="*/ 0 h 1083"/>
              <a:gd name="T6" fmla="*/ 0 w 1079"/>
              <a:gd name="T7" fmla="*/ 1083 h 1083"/>
            </a:gdLst>
            <a:ahLst/>
            <a:cxnLst>
              <a:cxn ang="0">
                <a:pos x="T0" y="T1"/>
              </a:cxn>
              <a:cxn ang="0">
                <a:pos x="T2" y="T3"/>
              </a:cxn>
              <a:cxn ang="0">
                <a:pos x="T4" y="T5"/>
              </a:cxn>
              <a:cxn ang="0">
                <a:pos x="T6" y="T7"/>
              </a:cxn>
            </a:cxnLst>
            <a:rect l="0" t="0" r="r" b="b"/>
            <a:pathLst>
              <a:path w="1079" h="1083">
                <a:moveTo>
                  <a:pt x="0" y="1083"/>
                </a:moveTo>
                <a:lnTo>
                  <a:pt x="1079" y="1083"/>
                </a:lnTo>
                <a:lnTo>
                  <a:pt x="1079" y="0"/>
                </a:lnTo>
                <a:lnTo>
                  <a:pt x="0" y="1083"/>
                </a:ln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31" name="Freeform 70">
            <a:extLst>
              <a:ext uri="{FF2B5EF4-FFF2-40B4-BE49-F238E27FC236}">
                <a16:creationId xmlns:a16="http://schemas.microsoft.com/office/drawing/2014/main" id="{0C320934-59CC-4123-C7C1-FEEE89F3045F}"/>
              </a:ext>
            </a:extLst>
          </p:cNvPr>
          <p:cNvSpPr>
            <a:spLocks/>
          </p:cNvSpPr>
          <p:nvPr userDrawn="1"/>
        </p:nvSpPr>
        <p:spPr bwMode="auto">
          <a:xfrm flipH="1">
            <a:off x="-10617" y="4308466"/>
            <a:ext cx="2550984" cy="2560441"/>
          </a:xfrm>
          <a:custGeom>
            <a:avLst/>
            <a:gdLst>
              <a:gd name="T0" fmla="*/ 0 w 1079"/>
              <a:gd name="T1" fmla="*/ 1083 h 1083"/>
              <a:gd name="T2" fmla="*/ 1079 w 1079"/>
              <a:gd name="T3" fmla="*/ 1083 h 1083"/>
              <a:gd name="T4" fmla="*/ 1079 w 1079"/>
              <a:gd name="T5" fmla="*/ 0 h 1083"/>
              <a:gd name="T6" fmla="*/ 0 w 1079"/>
              <a:gd name="T7" fmla="*/ 1083 h 1083"/>
            </a:gdLst>
            <a:ahLst/>
            <a:cxnLst>
              <a:cxn ang="0">
                <a:pos x="T0" y="T1"/>
              </a:cxn>
              <a:cxn ang="0">
                <a:pos x="T2" y="T3"/>
              </a:cxn>
              <a:cxn ang="0">
                <a:pos x="T4" y="T5"/>
              </a:cxn>
              <a:cxn ang="0">
                <a:pos x="T6" y="T7"/>
              </a:cxn>
            </a:cxnLst>
            <a:rect l="0" t="0" r="r" b="b"/>
            <a:pathLst>
              <a:path w="1079" h="1083">
                <a:moveTo>
                  <a:pt x="0" y="1083"/>
                </a:moveTo>
                <a:lnTo>
                  <a:pt x="1079" y="1083"/>
                </a:lnTo>
                <a:lnTo>
                  <a:pt x="1079" y="0"/>
                </a:lnTo>
                <a:lnTo>
                  <a:pt x="0" y="1083"/>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6" name="Slide Number Placeholder 5"/>
          <p:cNvSpPr>
            <a:spLocks noGrp="1"/>
          </p:cNvSpPr>
          <p:nvPr>
            <p:ph type="sldNum" sz="quarter" idx="12"/>
          </p:nvPr>
        </p:nvSpPr>
        <p:spPr/>
        <p:txBody>
          <a:bodyPr>
            <a:noAutofit/>
          </a:bodyPr>
          <a:lstStyle/>
          <a:p>
            <a:fld id="{48F63A3B-78C7-47BE-AE5E-E10140E04643}" type="slidenum">
              <a:rPr lang="en-US" dirty="0"/>
              <a:t>‹#›</a:t>
            </a:fld>
            <a:endParaRPr lang="en-US"/>
          </a:p>
        </p:txBody>
      </p:sp>
    </p:spTree>
    <p:extLst>
      <p:ext uri="{BB962C8B-B14F-4D97-AF65-F5344CB8AC3E}">
        <p14:creationId xmlns:p14="http://schemas.microsoft.com/office/powerpoint/2010/main" val="30252465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itle and Table">
    <p:spTree>
      <p:nvGrpSpPr>
        <p:cNvPr id="1" name=""/>
        <p:cNvGrpSpPr/>
        <p:nvPr/>
      </p:nvGrpSpPr>
      <p:grpSpPr>
        <a:xfrm>
          <a:off x="0" y="0"/>
          <a:ext cx="0" cy="0"/>
          <a:chOff x="0" y="0"/>
          <a:chExt cx="0" cy="0"/>
        </a:xfrm>
      </p:grpSpPr>
      <p:sp>
        <p:nvSpPr>
          <p:cNvPr id="28" name="Freeform: Shape 27">
            <a:extLst>
              <a:ext uri="{FF2B5EF4-FFF2-40B4-BE49-F238E27FC236}">
                <a16:creationId xmlns:a16="http://schemas.microsoft.com/office/drawing/2014/main" id="{B0C0F070-237F-C60F-3458-4D4D9BA0A222}"/>
              </a:ext>
            </a:extLst>
          </p:cNvPr>
          <p:cNvSpPr/>
          <p:nvPr userDrawn="1"/>
        </p:nvSpPr>
        <p:spPr>
          <a:xfrm>
            <a:off x="9866106" y="0"/>
            <a:ext cx="2325894" cy="2180854"/>
          </a:xfrm>
          <a:custGeom>
            <a:avLst/>
            <a:gdLst>
              <a:gd name="connsiteX0" fmla="*/ 2066927 w 2325894"/>
              <a:gd name="connsiteY0" fmla="*/ 0 h 2180854"/>
              <a:gd name="connsiteX1" fmla="*/ 2098882 w 2325894"/>
              <a:gd name="connsiteY1" fmla="*/ 0 h 2180854"/>
              <a:gd name="connsiteX2" fmla="*/ 2128893 w 2325894"/>
              <a:gd name="connsiteY2" fmla="*/ 44463 h 2180854"/>
              <a:gd name="connsiteX3" fmla="*/ 2269798 w 2325894"/>
              <a:gd name="connsiteY3" fmla="*/ 120493 h 2180854"/>
              <a:gd name="connsiteX4" fmla="*/ 2325894 w 2325894"/>
              <a:gd name="connsiteY4" fmla="*/ 126162 h 2180854"/>
              <a:gd name="connsiteX5" fmla="*/ 2325894 w 2325894"/>
              <a:gd name="connsiteY5" fmla="*/ 149263 h 2180854"/>
              <a:gd name="connsiteX6" fmla="*/ 2265120 w 2325894"/>
              <a:gd name="connsiteY6" fmla="*/ 143117 h 2180854"/>
              <a:gd name="connsiteX7" fmla="*/ 2075647 w 2325894"/>
              <a:gd name="connsiteY7" fmla="*/ 16048 h 2180854"/>
              <a:gd name="connsiteX8" fmla="*/ 1926448 w 2325894"/>
              <a:gd name="connsiteY8" fmla="*/ 0 h 2180854"/>
              <a:gd name="connsiteX9" fmla="*/ 1950522 w 2325894"/>
              <a:gd name="connsiteY9" fmla="*/ 0 h 2180854"/>
              <a:gd name="connsiteX10" fmla="*/ 1952130 w 2325894"/>
              <a:gd name="connsiteY10" fmla="*/ 5167 h 2180854"/>
              <a:gd name="connsiteX11" fmla="*/ 2244242 w 2325894"/>
              <a:gd name="connsiteY11" fmla="*/ 244834 h 2180854"/>
              <a:gd name="connsiteX12" fmla="*/ 2325894 w 2325894"/>
              <a:gd name="connsiteY12" fmla="*/ 253091 h 2180854"/>
              <a:gd name="connsiteX13" fmla="*/ 2325894 w 2325894"/>
              <a:gd name="connsiteY13" fmla="*/ 276192 h 2180854"/>
              <a:gd name="connsiteX14" fmla="*/ 2239598 w 2325894"/>
              <a:gd name="connsiteY14" fmla="*/ 267464 h 2180854"/>
              <a:gd name="connsiteX15" fmla="*/ 1930848 w 2325894"/>
              <a:gd name="connsiteY15" fmla="*/ 14141 h 2180854"/>
              <a:gd name="connsiteX16" fmla="*/ 1794114 w 2325894"/>
              <a:gd name="connsiteY16" fmla="*/ 0 h 2180854"/>
              <a:gd name="connsiteX17" fmla="*/ 1818202 w 2325894"/>
              <a:gd name="connsiteY17" fmla="*/ 0 h 2180854"/>
              <a:gd name="connsiteX18" fmla="*/ 1835170 w 2325894"/>
              <a:gd name="connsiteY18" fmla="*/ 54535 h 2180854"/>
              <a:gd name="connsiteX19" fmla="*/ 2218687 w 2325894"/>
              <a:gd name="connsiteY19" fmla="*/ 369191 h 2180854"/>
              <a:gd name="connsiteX20" fmla="*/ 2325894 w 2325894"/>
              <a:gd name="connsiteY20" fmla="*/ 380032 h 2180854"/>
              <a:gd name="connsiteX21" fmla="*/ 2325894 w 2325894"/>
              <a:gd name="connsiteY21" fmla="*/ 403132 h 2180854"/>
              <a:gd name="connsiteX22" fmla="*/ 2214043 w 2325894"/>
              <a:gd name="connsiteY22" fmla="*/ 391825 h 2180854"/>
              <a:gd name="connsiteX23" fmla="*/ 1813889 w 2325894"/>
              <a:gd name="connsiteY23" fmla="*/ 63559 h 2180854"/>
              <a:gd name="connsiteX24" fmla="*/ 1661683 w 2325894"/>
              <a:gd name="connsiteY24" fmla="*/ 0 h 2180854"/>
              <a:gd name="connsiteX25" fmla="*/ 1685874 w 2325894"/>
              <a:gd name="connsiteY25" fmla="*/ 0 h 2180854"/>
              <a:gd name="connsiteX26" fmla="*/ 1718212 w 2325894"/>
              <a:gd name="connsiteY26" fmla="*/ 103965 h 2180854"/>
              <a:gd name="connsiteX27" fmla="*/ 2193133 w 2325894"/>
              <a:gd name="connsiteY27" fmla="*/ 493659 h 2180854"/>
              <a:gd name="connsiteX28" fmla="*/ 2325894 w 2325894"/>
              <a:gd name="connsiteY28" fmla="*/ 507083 h 2180854"/>
              <a:gd name="connsiteX29" fmla="*/ 2325894 w 2325894"/>
              <a:gd name="connsiteY29" fmla="*/ 530183 h 2180854"/>
              <a:gd name="connsiteX30" fmla="*/ 2188450 w 2325894"/>
              <a:gd name="connsiteY30" fmla="*/ 516288 h 2180854"/>
              <a:gd name="connsiteX31" fmla="*/ 1696817 w 2325894"/>
              <a:gd name="connsiteY31" fmla="*/ 112939 h 2180854"/>
              <a:gd name="connsiteX32" fmla="*/ 1531553 w 2325894"/>
              <a:gd name="connsiteY32" fmla="*/ 0 h 2180854"/>
              <a:gd name="connsiteX33" fmla="*/ 1554659 w 2325894"/>
              <a:gd name="connsiteY33" fmla="*/ 0 h 2180854"/>
              <a:gd name="connsiteX34" fmla="*/ 1555243 w 2325894"/>
              <a:gd name="connsiteY34" fmla="*/ 5776 h 2180854"/>
              <a:gd name="connsiteX35" fmla="*/ 2245588 w 2325894"/>
              <a:gd name="connsiteY35" fmla="*/ 629962 h 2180854"/>
              <a:gd name="connsiteX36" fmla="*/ 2325894 w 2325894"/>
              <a:gd name="connsiteY36" fmla="*/ 634030 h 2180854"/>
              <a:gd name="connsiteX37" fmla="*/ 2325894 w 2325894"/>
              <a:gd name="connsiteY37" fmla="*/ 657131 h 2180854"/>
              <a:gd name="connsiteX38" fmla="*/ 2243214 w 2325894"/>
              <a:gd name="connsiteY38" fmla="*/ 652943 h 2180854"/>
              <a:gd name="connsiteX39" fmla="*/ 1532607 w 2325894"/>
              <a:gd name="connsiteY39" fmla="*/ 10419 h 2180854"/>
              <a:gd name="connsiteX40" fmla="*/ 1404609 w 2325894"/>
              <a:gd name="connsiteY40" fmla="*/ 0 h 2180854"/>
              <a:gd name="connsiteX41" fmla="*/ 1427709 w 2325894"/>
              <a:gd name="connsiteY41" fmla="*/ 0 h 2180854"/>
              <a:gd name="connsiteX42" fmla="*/ 1430873 w 2325894"/>
              <a:gd name="connsiteY42" fmla="*/ 31287 h 2180854"/>
              <a:gd name="connsiteX43" fmla="*/ 2232606 w 2325894"/>
              <a:gd name="connsiteY43" fmla="*/ 756233 h 2180854"/>
              <a:gd name="connsiteX44" fmla="*/ 2325894 w 2325894"/>
              <a:gd name="connsiteY44" fmla="*/ 760959 h 2180854"/>
              <a:gd name="connsiteX45" fmla="*/ 2325894 w 2325894"/>
              <a:gd name="connsiteY45" fmla="*/ 784060 h 2180854"/>
              <a:gd name="connsiteX46" fmla="*/ 2230270 w 2325894"/>
              <a:gd name="connsiteY46" fmla="*/ 779216 h 2180854"/>
              <a:gd name="connsiteX47" fmla="*/ 1408246 w 2325894"/>
              <a:gd name="connsiteY47" fmla="*/ 35964 h 2180854"/>
              <a:gd name="connsiteX48" fmla="*/ 1274343 w 2325894"/>
              <a:gd name="connsiteY48" fmla="*/ 0 h 2180854"/>
              <a:gd name="connsiteX49" fmla="*/ 1300756 w 2325894"/>
              <a:gd name="connsiteY49" fmla="*/ 0 h 2180854"/>
              <a:gd name="connsiteX50" fmla="*/ 1306507 w 2325894"/>
              <a:gd name="connsiteY50" fmla="*/ 56884 h 2180854"/>
              <a:gd name="connsiteX51" fmla="*/ 2219643 w 2325894"/>
              <a:gd name="connsiteY51" fmla="*/ 882640 h 2180854"/>
              <a:gd name="connsiteX52" fmla="*/ 2325894 w 2325894"/>
              <a:gd name="connsiteY52" fmla="*/ 888022 h 2180854"/>
              <a:gd name="connsiteX53" fmla="*/ 2325894 w 2325894"/>
              <a:gd name="connsiteY53" fmla="*/ 911123 h 2180854"/>
              <a:gd name="connsiteX54" fmla="*/ 2217286 w 2325894"/>
              <a:gd name="connsiteY54" fmla="*/ 905621 h 2180854"/>
              <a:gd name="connsiteX55" fmla="*/ 1283761 w 2325894"/>
              <a:gd name="connsiteY55" fmla="*/ 61528 h 2180854"/>
              <a:gd name="connsiteX56" fmla="*/ 1146071 w 2325894"/>
              <a:gd name="connsiteY56" fmla="*/ 0 h 2180854"/>
              <a:gd name="connsiteX57" fmla="*/ 1169414 w 2325894"/>
              <a:gd name="connsiteY57" fmla="*/ 0 h 2180854"/>
              <a:gd name="connsiteX58" fmla="*/ 1182030 w 2325894"/>
              <a:gd name="connsiteY58" fmla="*/ 82429 h 2180854"/>
              <a:gd name="connsiteX59" fmla="*/ 2206679 w 2325894"/>
              <a:gd name="connsiteY59" fmla="*/ 1008912 h 2180854"/>
              <a:gd name="connsiteX60" fmla="*/ 2325894 w 2325894"/>
              <a:gd name="connsiteY60" fmla="*/ 1014951 h 2180854"/>
              <a:gd name="connsiteX61" fmla="*/ 2325894 w 2325894"/>
              <a:gd name="connsiteY61" fmla="*/ 1038052 h 2180854"/>
              <a:gd name="connsiteX62" fmla="*/ 2204323 w 2325894"/>
              <a:gd name="connsiteY62" fmla="*/ 1031893 h 2180854"/>
              <a:gd name="connsiteX63" fmla="*/ 1159398 w 2325894"/>
              <a:gd name="connsiteY63" fmla="*/ 87072 h 2180854"/>
              <a:gd name="connsiteX64" fmla="*/ 1017789 w 2325894"/>
              <a:gd name="connsiteY64" fmla="*/ 0 h 2180854"/>
              <a:gd name="connsiteX65" fmla="*/ 1041132 w 2325894"/>
              <a:gd name="connsiteY65" fmla="*/ 0 h 2180854"/>
              <a:gd name="connsiteX66" fmla="*/ 1057661 w 2325894"/>
              <a:gd name="connsiteY66" fmla="*/ 107992 h 2180854"/>
              <a:gd name="connsiteX67" fmla="*/ 2193716 w 2325894"/>
              <a:gd name="connsiteY67" fmla="*/ 1135208 h 2180854"/>
              <a:gd name="connsiteX68" fmla="*/ 2325894 w 2325894"/>
              <a:gd name="connsiteY68" fmla="*/ 1141903 h 2180854"/>
              <a:gd name="connsiteX69" fmla="*/ 2325894 w 2325894"/>
              <a:gd name="connsiteY69" fmla="*/ 1165004 h 2180854"/>
              <a:gd name="connsiteX70" fmla="*/ 2191361 w 2325894"/>
              <a:gd name="connsiteY70" fmla="*/ 1158189 h 2180854"/>
              <a:gd name="connsiteX71" fmla="*/ 1035029 w 2325894"/>
              <a:gd name="connsiteY71" fmla="*/ 112636 h 2180854"/>
              <a:gd name="connsiteX72" fmla="*/ 889397 w 2325894"/>
              <a:gd name="connsiteY72" fmla="*/ 0 h 2180854"/>
              <a:gd name="connsiteX73" fmla="*/ 912837 w 2325894"/>
              <a:gd name="connsiteY73" fmla="*/ 0 h 2180854"/>
              <a:gd name="connsiteX74" fmla="*/ 933296 w 2325894"/>
              <a:gd name="connsiteY74" fmla="*/ 133667 h 2180854"/>
              <a:gd name="connsiteX75" fmla="*/ 2180754 w 2325894"/>
              <a:gd name="connsiteY75" fmla="*/ 1261608 h 2180854"/>
              <a:gd name="connsiteX76" fmla="*/ 2325894 w 2325894"/>
              <a:gd name="connsiteY76" fmla="*/ 1268960 h 2180854"/>
              <a:gd name="connsiteX77" fmla="*/ 2325894 w 2325894"/>
              <a:gd name="connsiteY77" fmla="*/ 1292061 h 2180854"/>
              <a:gd name="connsiteX78" fmla="*/ 2178378 w 2325894"/>
              <a:gd name="connsiteY78" fmla="*/ 1284588 h 2180854"/>
              <a:gd name="connsiteX79" fmla="*/ 910550 w 2325894"/>
              <a:gd name="connsiteY79" fmla="*/ 138199 h 2180854"/>
              <a:gd name="connsiteX80" fmla="*/ 761929 w 2325894"/>
              <a:gd name="connsiteY80" fmla="*/ 0 h 2180854"/>
              <a:gd name="connsiteX81" fmla="*/ 785032 w 2325894"/>
              <a:gd name="connsiteY81" fmla="*/ 0 h 2180854"/>
              <a:gd name="connsiteX82" fmla="*/ 785312 w 2325894"/>
              <a:gd name="connsiteY82" fmla="*/ 5523 h 2180854"/>
              <a:gd name="connsiteX83" fmla="*/ 2167790 w 2325894"/>
              <a:gd name="connsiteY83" fmla="*/ 1387884 h 2180854"/>
              <a:gd name="connsiteX84" fmla="*/ 2325894 w 2325894"/>
              <a:gd name="connsiteY84" fmla="*/ 1395894 h 2180854"/>
              <a:gd name="connsiteX85" fmla="*/ 2325894 w 2325894"/>
              <a:gd name="connsiteY85" fmla="*/ 1418995 h 2180854"/>
              <a:gd name="connsiteX86" fmla="*/ 2165434 w 2325894"/>
              <a:gd name="connsiteY86" fmla="*/ 1410866 h 2180854"/>
              <a:gd name="connsiteX87" fmla="*/ 762328 w 2325894"/>
              <a:gd name="connsiteY87" fmla="*/ 7877 h 2180854"/>
              <a:gd name="connsiteX88" fmla="*/ 634980 w 2325894"/>
              <a:gd name="connsiteY88" fmla="*/ 0 h 2180854"/>
              <a:gd name="connsiteX89" fmla="*/ 658083 w 2325894"/>
              <a:gd name="connsiteY89" fmla="*/ 0 h 2180854"/>
              <a:gd name="connsiteX90" fmla="*/ 659019 w 2325894"/>
              <a:gd name="connsiteY90" fmla="*/ 18476 h 2180854"/>
              <a:gd name="connsiteX91" fmla="*/ 2154827 w 2325894"/>
              <a:gd name="connsiteY91" fmla="*/ 1514157 h 2180854"/>
              <a:gd name="connsiteX92" fmla="*/ 2325894 w 2325894"/>
              <a:gd name="connsiteY92" fmla="*/ 1522823 h 2180854"/>
              <a:gd name="connsiteX93" fmla="*/ 2325894 w 2325894"/>
              <a:gd name="connsiteY93" fmla="*/ 1545924 h 2180854"/>
              <a:gd name="connsiteX94" fmla="*/ 2152472 w 2325894"/>
              <a:gd name="connsiteY94" fmla="*/ 1537138 h 2180854"/>
              <a:gd name="connsiteX95" fmla="*/ 636036 w 2325894"/>
              <a:gd name="connsiteY95" fmla="*/ 20831 h 2180854"/>
              <a:gd name="connsiteX96" fmla="*/ 507911 w 2325894"/>
              <a:gd name="connsiteY96" fmla="*/ 0 h 2180854"/>
              <a:gd name="connsiteX97" fmla="*/ 531128 w 2325894"/>
              <a:gd name="connsiteY97" fmla="*/ 0 h 2180854"/>
              <a:gd name="connsiteX98" fmla="*/ 532727 w 2325894"/>
              <a:gd name="connsiteY98" fmla="*/ 31559 h 2180854"/>
              <a:gd name="connsiteX99" fmla="*/ 2141864 w 2325894"/>
              <a:gd name="connsiteY99" fmla="*/ 1640562 h 2180854"/>
              <a:gd name="connsiteX100" fmla="*/ 2325894 w 2325894"/>
              <a:gd name="connsiteY100" fmla="*/ 1649885 h 2180854"/>
              <a:gd name="connsiteX101" fmla="*/ 2325894 w 2325894"/>
              <a:gd name="connsiteY101" fmla="*/ 1672981 h 2180854"/>
              <a:gd name="connsiteX102" fmla="*/ 2139488 w 2325894"/>
              <a:gd name="connsiteY102" fmla="*/ 1663539 h 2180854"/>
              <a:gd name="connsiteX103" fmla="*/ 509624 w 2325894"/>
              <a:gd name="connsiteY103" fmla="*/ 33818 h 2180854"/>
              <a:gd name="connsiteX104" fmla="*/ 380961 w 2325894"/>
              <a:gd name="connsiteY104" fmla="*/ 0 h 2180854"/>
              <a:gd name="connsiteX105" fmla="*/ 404065 w 2325894"/>
              <a:gd name="connsiteY105" fmla="*/ 0 h 2180854"/>
              <a:gd name="connsiteX106" fmla="*/ 406316 w 2325894"/>
              <a:gd name="connsiteY106" fmla="*/ 44437 h 2180854"/>
              <a:gd name="connsiteX107" fmla="*/ 2128900 w 2325894"/>
              <a:gd name="connsiteY107" fmla="*/ 1766854 h 2180854"/>
              <a:gd name="connsiteX108" fmla="*/ 2325894 w 2325894"/>
              <a:gd name="connsiteY108" fmla="*/ 1776833 h 2180854"/>
              <a:gd name="connsiteX109" fmla="*/ 2325894 w 2325894"/>
              <a:gd name="connsiteY109" fmla="*/ 1799934 h 2180854"/>
              <a:gd name="connsiteX110" fmla="*/ 2126525 w 2325894"/>
              <a:gd name="connsiteY110" fmla="*/ 1789835 h 2180854"/>
              <a:gd name="connsiteX111" fmla="*/ 383332 w 2325894"/>
              <a:gd name="connsiteY111" fmla="*/ 46792 h 2180854"/>
              <a:gd name="connsiteX112" fmla="*/ 254013 w 2325894"/>
              <a:gd name="connsiteY112" fmla="*/ 0 h 2180854"/>
              <a:gd name="connsiteX113" fmla="*/ 277116 w 2325894"/>
              <a:gd name="connsiteY113" fmla="*/ 0 h 2180854"/>
              <a:gd name="connsiteX114" fmla="*/ 280023 w 2325894"/>
              <a:gd name="connsiteY114" fmla="*/ 57371 h 2180854"/>
              <a:gd name="connsiteX115" fmla="*/ 2115917 w 2325894"/>
              <a:gd name="connsiteY115" fmla="*/ 1893125 h 2180854"/>
              <a:gd name="connsiteX116" fmla="*/ 2325894 w 2325894"/>
              <a:gd name="connsiteY116" fmla="*/ 1903762 h 2180854"/>
              <a:gd name="connsiteX117" fmla="*/ 2325894 w 2325894"/>
              <a:gd name="connsiteY117" fmla="*/ 1926863 h 2180854"/>
              <a:gd name="connsiteX118" fmla="*/ 2113563 w 2325894"/>
              <a:gd name="connsiteY118" fmla="*/ 1916107 h 2180854"/>
              <a:gd name="connsiteX119" fmla="*/ 257040 w 2325894"/>
              <a:gd name="connsiteY119" fmla="*/ 59745 h 2180854"/>
              <a:gd name="connsiteX120" fmla="*/ 126949 w 2325894"/>
              <a:gd name="connsiteY120" fmla="*/ 0 h 2180854"/>
              <a:gd name="connsiteX121" fmla="*/ 150160 w 2325894"/>
              <a:gd name="connsiteY121" fmla="*/ 0 h 2180854"/>
              <a:gd name="connsiteX122" fmla="*/ 153729 w 2325894"/>
              <a:gd name="connsiteY122" fmla="*/ 70454 h 2180854"/>
              <a:gd name="connsiteX123" fmla="*/ 2102955 w 2325894"/>
              <a:gd name="connsiteY123" fmla="*/ 2019530 h 2180854"/>
              <a:gd name="connsiteX124" fmla="*/ 2325894 w 2325894"/>
              <a:gd name="connsiteY124" fmla="*/ 2030824 h 2180854"/>
              <a:gd name="connsiteX125" fmla="*/ 2325894 w 2325894"/>
              <a:gd name="connsiteY125" fmla="*/ 2053925 h 2180854"/>
              <a:gd name="connsiteX126" fmla="*/ 2100598 w 2325894"/>
              <a:gd name="connsiteY126" fmla="*/ 2042512 h 2180854"/>
              <a:gd name="connsiteX127" fmla="*/ 130633 w 2325894"/>
              <a:gd name="connsiteY127" fmla="*/ 72714 h 2180854"/>
              <a:gd name="connsiteX128" fmla="*/ 0 w 2325894"/>
              <a:gd name="connsiteY128" fmla="*/ 0 h 2180854"/>
              <a:gd name="connsiteX129" fmla="*/ 23103 w 2325894"/>
              <a:gd name="connsiteY129" fmla="*/ 0 h 2180854"/>
              <a:gd name="connsiteX130" fmla="*/ 27324 w 2325894"/>
              <a:gd name="connsiteY130" fmla="*/ 83311 h 2180854"/>
              <a:gd name="connsiteX131" fmla="*/ 2089991 w 2325894"/>
              <a:gd name="connsiteY131" fmla="*/ 2145803 h 2180854"/>
              <a:gd name="connsiteX132" fmla="*/ 2325894 w 2325894"/>
              <a:gd name="connsiteY132" fmla="*/ 2157753 h 2180854"/>
              <a:gd name="connsiteX133" fmla="*/ 2325894 w 2325894"/>
              <a:gd name="connsiteY133" fmla="*/ 2180854 h 2180854"/>
              <a:gd name="connsiteX134" fmla="*/ 2087636 w 2325894"/>
              <a:gd name="connsiteY134" fmla="*/ 2168784 h 2180854"/>
              <a:gd name="connsiteX135" fmla="*/ 4341 w 2325894"/>
              <a:gd name="connsiteY135" fmla="*/ 85667 h 218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2325894" h="2180854">
                <a:moveTo>
                  <a:pt x="2066927" y="0"/>
                </a:moveTo>
                <a:lnTo>
                  <a:pt x="2098882" y="0"/>
                </a:lnTo>
                <a:lnTo>
                  <a:pt x="2128893" y="44463"/>
                </a:lnTo>
                <a:cubicBezTo>
                  <a:pt x="2166753" y="82308"/>
                  <a:pt x="2215417" y="109341"/>
                  <a:pt x="2269798" y="120493"/>
                </a:cubicBezTo>
                <a:lnTo>
                  <a:pt x="2325894" y="126162"/>
                </a:lnTo>
                <a:lnTo>
                  <a:pt x="2325894" y="149263"/>
                </a:lnTo>
                <a:lnTo>
                  <a:pt x="2265120" y="143117"/>
                </a:lnTo>
                <a:cubicBezTo>
                  <a:pt x="2186576" y="127002"/>
                  <a:pt x="2119077" y="80290"/>
                  <a:pt x="2075647" y="16048"/>
                </a:cubicBezTo>
                <a:close/>
                <a:moveTo>
                  <a:pt x="1926448" y="0"/>
                </a:moveTo>
                <a:lnTo>
                  <a:pt x="1950522" y="0"/>
                </a:lnTo>
                <a:lnTo>
                  <a:pt x="1952130" y="5167"/>
                </a:lnTo>
                <a:cubicBezTo>
                  <a:pt x="2003529" y="126455"/>
                  <a:pt x="2112323" y="217766"/>
                  <a:pt x="2244242" y="244834"/>
                </a:cubicBezTo>
                <a:lnTo>
                  <a:pt x="2325894" y="253091"/>
                </a:lnTo>
                <a:lnTo>
                  <a:pt x="2325894" y="276192"/>
                </a:lnTo>
                <a:lnTo>
                  <a:pt x="2239598" y="267464"/>
                </a:lnTo>
                <a:cubicBezTo>
                  <a:pt x="2100173" y="238852"/>
                  <a:pt x="1985178" y="142334"/>
                  <a:pt x="1930848" y="14141"/>
                </a:cubicBezTo>
                <a:close/>
                <a:moveTo>
                  <a:pt x="1794114" y="0"/>
                </a:moveTo>
                <a:lnTo>
                  <a:pt x="1818202" y="0"/>
                </a:lnTo>
                <a:lnTo>
                  <a:pt x="1835170" y="54535"/>
                </a:lnTo>
                <a:cubicBezTo>
                  <a:pt x="1902650" y="213778"/>
                  <a:pt x="2045483" y="333656"/>
                  <a:pt x="2218687" y="369191"/>
                </a:cubicBezTo>
                <a:lnTo>
                  <a:pt x="2325894" y="380032"/>
                </a:lnTo>
                <a:lnTo>
                  <a:pt x="2325894" y="403132"/>
                </a:lnTo>
                <a:lnTo>
                  <a:pt x="2214043" y="391825"/>
                </a:lnTo>
                <a:cubicBezTo>
                  <a:pt x="2033333" y="354761"/>
                  <a:pt x="1884299" y="229720"/>
                  <a:pt x="1813889" y="63559"/>
                </a:cubicBezTo>
                <a:close/>
                <a:moveTo>
                  <a:pt x="1661683" y="0"/>
                </a:moveTo>
                <a:lnTo>
                  <a:pt x="1685874" y="0"/>
                </a:lnTo>
                <a:lnTo>
                  <a:pt x="1718212" y="103965"/>
                </a:lnTo>
                <a:cubicBezTo>
                  <a:pt x="1801772" y="301203"/>
                  <a:pt x="1978643" y="449654"/>
                  <a:pt x="2193133" y="493659"/>
                </a:cubicBezTo>
                <a:lnTo>
                  <a:pt x="2325894" y="507083"/>
                </a:lnTo>
                <a:lnTo>
                  <a:pt x="2325894" y="530183"/>
                </a:lnTo>
                <a:lnTo>
                  <a:pt x="2188450" y="516288"/>
                </a:lnTo>
                <a:cubicBezTo>
                  <a:pt x="1966399" y="470740"/>
                  <a:pt x="1783312" y="317082"/>
                  <a:pt x="1696817" y="112939"/>
                </a:cubicBezTo>
                <a:close/>
                <a:moveTo>
                  <a:pt x="1531553" y="0"/>
                </a:moveTo>
                <a:lnTo>
                  <a:pt x="1554659" y="0"/>
                </a:lnTo>
                <a:lnTo>
                  <a:pt x="1555243" y="5776"/>
                </a:lnTo>
                <a:cubicBezTo>
                  <a:pt x="1623483" y="338327"/>
                  <a:pt x="1902268" y="594992"/>
                  <a:pt x="2245588" y="629962"/>
                </a:cubicBezTo>
                <a:lnTo>
                  <a:pt x="2325894" y="634030"/>
                </a:lnTo>
                <a:lnTo>
                  <a:pt x="2325894" y="657131"/>
                </a:lnTo>
                <a:lnTo>
                  <a:pt x="2243214" y="652943"/>
                </a:lnTo>
                <a:cubicBezTo>
                  <a:pt x="1889750" y="616944"/>
                  <a:pt x="1602834" y="352727"/>
                  <a:pt x="1532607" y="10419"/>
                </a:cubicBezTo>
                <a:close/>
                <a:moveTo>
                  <a:pt x="1404609" y="0"/>
                </a:moveTo>
                <a:lnTo>
                  <a:pt x="1427709" y="0"/>
                </a:lnTo>
                <a:lnTo>
                  <a:pt x="1430873" y="31287"/>
                </a:lnTo>
                <a:cubicBezTo>
                  <a:pt x="1510102" y="417452"/>
                  <a:pt x="1833798" y="715609"/>
                  <a:pt x="2232606" y="756233"/>
                </a:cubicBezTo>
                <a:lnTo>
                  <a:pt x="2325894" y="760959"/>
                </a:lnTo>
                <a:lnTo>
                  <a:pt x="2325894" y="784060"/>
                </a:lnTo>
                <a:lnTo>
                  <a:pt x="2230270" y="779216"/>
                </a:lnTo>
                <a:cubicBezTo>
                  <a:pt x="1821463" y="737574"/>
                  <a:pt x="1489501" y="431938"/>
                  <a:pt x="1408246" y="35964"/>
                </a:cubicBezTo>
                <a:close/>
                <a:moveTo>
                  <a:pt x="1274343" y="0"/>
                </a:moveTo>
                <a:lnTo>
                  <a:pt x="1300756" y="0"/>
                </a:lnTo>
                <a:lnTo>
                  <a:pt x="1306507" y="56884"/>
                </a:lnTo>
                <a:cubicBezTo>
                  <a:pt x="1396745" y="496788"/>
                  <a:pt x="1765420" y="836372"/>
                  <a:pt x="2219643" y="882640"/>
                </a:cubicBezTo>
                <a:lnTo>
                  <a:pt x="2325894" y="888022"/>
                </a:lnTo>
                <a:lnTo>
                  <a:pt x="2325894" y="911123"/>
                </a:lnTo>
                <a:lnTo>
                  <a:pt x="2217286" y="905621"/>
                </a:lnTo>
                <a:cubicBezTo>
                  <a:pt x="1752979" y="858324"/>
                  <a:pt x="1376027" y="511189"/>
                  <a:pt x="1283761" y="61528"/>
                </a:cubicBezTo>
                <a:close/>
                <a:moveTo>
                  <a:pt x="1146071" y="0"/>
                </a:moveTo>
                <a:lnTo>
                  <a:pt x="1169414" y="0"/>
                </a:lnTo>
                <a:lnTo>
                  <a:pt x="1182030" y="82429"/>
                </a:lnTo>
                <a:cubicBezTo>
                  <a:pt x="1283296" y="576000"/>
                  <a:pt x="1697029" y="957001"/>
                  <a:pt x="2206679" y="1008912"/>
                </a:cubicBezTo>
                <a:lnTo>
                  <a:pt x="2325894" y="1014951"/>
                </a:lnTo>
                <a:lnTo>
                  <a:pt x="2325894" y="1038052"/>
                </a:lnTo>
                <a:lnTo>
                  <a:pt x="2204323" y="1031893"/>
                </a:lnTo>
                <a:cubicBezTo>
                  <a:pt x="1684600" y="978953"/>
                  <a:pt x="1262670" y="590398"/>
                  <a:pt x="1159398" y="87072"/>
                </a:cubicBezTo>
                <a:close/>
                <a:moveTo>
                  <a:pt x="1017789" y="0"/>
                </a:moveTo>
                <a:lnTo>
                  <a:pt x="1041132" y="0"/>
                </a:lnTo>
                <a:lnTo>
                  <a:pt x="1057661" y="107992"/>
                </a:lnTo>
                <a:cubicBezTo>
                  <a:pt x="1169939" y="655229"/>
                  <a:pt x="1628650" y="1077653"/>
                  <a:pt x="2193716" y="1135208"/>
                </a:cubicBezTo>
                <a:lnTo>
                  <a:pt x="2325894" y="1141903"/>
                </a:lnTo>
                <a:lnTo>
                  <a:pt x="2325894" y="1165004"/>
                </a:lnTo>
                <a:lnTo>
                  <a:pt x="2191361" y="1158189"/>
                </a:lnTo>
                <a:cubicBezTo>
                  <a:pt x="1616222" y="1099606"/>
                  <a:pt x="1149313" y="669630"/>
                  <a:pt x="1035029" y="112636"/>
                </a:cubicBezTo>
                <a:close/>
                <a:moveTo>
                  <a:pt x="889397" y="0"/>
                </a:moveTo>
                <a:lnTo>
                  <a:pt x="912837" y="0"/>
                </a:lnTo>
                <a:lnTo>
                  <a:pt x="933296" y="133667"/>
                </a:lnTo>
                <a:cubicBezTo>
                  <a:pt x="1056582" y="734570"/>
                  <a:pt x="1560272" y="1198411"/>
                  <a:pt x="2180754" y="1261608"/>
                </a:cubicBezTo>
                <a:lnTo>
                  <a:pt x="2325894" y="1268960"/>
                </a:lnTo>
                <a:lnTo>
                  <a:pt x="2325894" y="1292061"/>
                </a:lnTo>
                <a:lnTo>
                  <a:pt x="2178378" y="1284588"/>
                </a:lnTo>
                <a:cubicBezTo>
                  <a:pt x="1547742" y="1220351"/>
                  <a:pt x="1035844" y="748879"/>
                  <a:pt x="910550" y="138199"/>
                </a:cubicBezTo>
                <a:close/>
                <a:moveTo>
                  <a:pt x="761929" y="0"/>
                </a:moveTo>
                <a:lnTo>
                  <a:pt x="785032" y="0"/>
                </a:lnTo>
                <a:lnTo>
                  <a:pt x="785312" y="5523"/>
                </a:lnTo>
                <a:cubicBezTo>
                  <a:pt x="859466" y="733364"/>
                  <a:pt x="1439889" y="1313736"/>
                  <a:pt x="2167790" y="1387884"/>
                </a:cubicBezTo>
                <a:lnTo>
                  <a:pt x="2325894" y="1395894"/>
                </a:lnTo>
                <a:lnTo>
                  <a:pt x="2325894" y="1418995"/>
                </a:lnTo>
                <a:lnTo>
                  <a:pt x="2165434" y="1410866"/>
                </a:lnTo>
                <a:cubicBezTo>
                  <a:pt x="1426685" y="1335609"/>
                  <a:pt x="837591" y="746563"/>
                  <a:pt x="762328" y="7877"/>
                </a:cubicBezTo>
                <a:close/>
                <a:moveTo>
                  <a:pt x="634980" y="0"/>
                </a:moveTo>
                <a:lnTo>
                  <a:pt x="658083" y="0"/>
                </a:lnTo>
                <a:lnTo>
                  <a:pt x="659019" y="18476"/>
                </a:lnTo>
                <a:cubicBezTo>
                  <a:pt x="739252" y="805990"/>
                  <a:pt x="1367247" y="1433931"/>
                  <a:pt x="2154827" y="1514157"/>
                </a:cubicBezTo>
                <a:lnTo>
                  <a:pt x="2325894" y="1522823"/>
                </a:lnTo>
                <a:lnTo>
                  <a:pt x="2325894" y="1545924"/>
                </a:lnTo>
                <a:lnTo>
                  <a:pt x="2152472" y="1537138"/>
                </a:lnTo>
                <a:cubicBezTo>
                  <a:pt x="1354048" y="1455804"/>
                  <a:pt x="717377" y="819188"/>
                  <a:pt x="636036" y="20831"/>
                </a:cubicBezTo>
                <a:close/>
                <a:moveTo>
                  <a:pt x="507911" y="0"/>
                </a:moveTo>
                <a:lnTo>
                  <a:pt x="531128" y="0"/>
                </a:lnTo>
                <a:lnTo>
                  <a:pt x="532727" y="31559"/>
                </a:lnTo>
                <a:cubicBezTo>
                  <a:pt x="619037" y="878744"/>
                  <a:pt x="1294606" y="1554259"/>
                  <a:pt x="2141864" y="1640562"/>
                </a:cubicBezTo>
                <a:lnTo>
                  <a:pt x="2325894" y="1649885"/>
                </a:lnTo>
                <a:lnTo>
                  <a:pt x="2325894" y="1672981"/>
                </a:lnTo>
                <a:lnTo>
                  <a:pt x="2139488" y="1663539"/>
                </a:lnTo>
                <a:cubicBezTo>
                  <a:pt x="1281294" y="1576127"/>
                  <a:pt x="597044" y="891939"/>
                  <a:pt x="509624" y="33818"/>
                </a:cubicBezTo>
                <a:close/>
                <a:moveTo>
                  <a:pt x="380961" y="0"/>
                </a:moveTo>
                <a:lnTo>
                  <a:pt x="404065" y="0"/>
                </a:lnTo>
                <a:lnTo>
                  <a:pt x="406316" y="44437"/>
                </a:lnTo>
                <a:cubicBezTo>
                  <a:pt x="498717" y="951387"/>
                  <a:pt x="1221951" y="1674473"/>
                  <a:pt x="2128900" y="1766854"/>
                </a:cubicBezTo>
                <a:lnTo>
                  <a:pt x="2325894" y="1776833"/>
                </a:lnTo>
                <a:lnTo>
                  <a:pt x="2325894" y="1799934"/>
                </a:lnTo>
                <a:lnTo>
                  <a:pt x="2126525" y="1789835"/>
                </a:lnTo>
                <a:cubicBezTo>
                  <a:pt x="1208653" y="1696346"/>
                  <a:pt x="476829" y="964585"/>
                  <a:pt x="383332" y="46792"/>
                </a:cubicBezTo>
                <a:close/>
                <a:moveTo>
                  <a:pt x="254013" y="0"/>
                </a:moveTo>
                <a:lnTo>
                  <a:pt x="277116" y="0"/>
                </a:lnTo>
                <a:lnTo>
                  <a:pt x="280023" y="57371"/>
                </a:lnTo>
                <a:cubicBezTo>
                  <a:pt x="378489" y="1023914"/>
                  <a:pt x="1149211" y="1794655"/>
                  <a:pt x="2115917" y="1893125"/>
                </a:cubicBezTo>
                <a:lnTo>
                  <a:pt x="2325894" y="1903762"/>
                </a:lnTo>
                <a:lnTo>
                  <a:pt x="2325894" y="1926863"/>
                </a:lnTo>
                <a:lnTo>
                  <a:pt x="2113563" y="1916107"/>
                </a:lnTo>
                <a:cubicBezTo>
                  <a:pt x="1136012" y="1816541"/>
                  <a:pt x="356615" y="1037211"/>
                  <a:pt x="257040" y="59745"/>
                </a:cubicBezTo>
                <a:close/>
                <a:moveTo>
                  <a:pt x="126949" y="0"/>
                </a:moveTo>
                <a:lnTo>
                  <a:pt x="150160" y="0"/>
                </a:lnTo>
                <a:lnTo>
                  <a:pt x="153729" y="70454"/>
                </a:lnTo>
                <a:cubicBezTo>
                  <a:pt x="258274" y="1096671"/>
                  <a:pt x="1076570" y="1914983"/>
                  <a:pt x="2102955" y="2019530"/>
                </a:cubicBezTo>
                <a:lnTo>
                  <a:pt x="2325894" y="2030824"/>
                </a:lnTo>
                <a:lnTo>
                  <a:pt x="2325894" y="2053925"/>
                </a:lnTo>
                <a:lnTo>
                  <a:pt x="2100598" y="2042512"/>
                </a:lnTo>
                <a:cubicBezTo>
                  <a:pt x="1063358" y="1936856"/>
                  <a:pt x="236298" y="1109866"/>
                  <a:pt x="130633" y="72714"/>
                </a:cubicBezTo>
                <a:close/>
                <a:moveTo>
                  <a:pt x="0" y="0"/>
                </a:moveTo>
                <a:lnTo>
                  <a:pt x="23103" y="0"/>
                </a:lnTo>
                <a:lnTo>
                  <a:pt x="27324" y="83311"/>
                </a:lnTo>
                <a:cubicBezTo>
                  <a:pt x="137958" y="1169290"/>
                  <a:pt x="1003916" y="2035178"/>
                  <a:pt x="2089991" y="2145803"/>
                </a:cubicBezTo>
                <a:lnTo>
                  <a:pt x="2325894" y="2157753"/>
                </a:lnTo>
                <a:lnTo>
                  <a:pt x="2325894" y="2180854"/>
                </a:lnTo>
                <a:lnTo>
                  <a:pt x="2087636" y="2168784"/>
                </a:lnTo>
                <a:cubicBezTo>
                  <a:pt x="990717" y="2057051"/>
                  <a:pt x="116084" y="1182492"/>
                  <a:pt x="4341" y="85667"/>
                </a:cubicBezTo>
                <a:close/>
              </a:path>
            </a:pathLst>
          </a:custGeom>
          <a:solidFill>
            <a:srgbClr val="E6F0FE"/>
          </a:solidFill>
          <a:ln w="476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solidFill>
                <a:schemeClr val="tx1"/>
              </a:solidFill>
            </a:endParaRPr>
          </a:p>
        </p:txBody>
      </p:sp>
      <p:sp>
        <p:nvSpPr>
          <p:cNvPr id="2" name="Title 1"/>
          <p:cNvSpPr>
            <a:spLocks noGrp="1"/>
          </p:cNvSpPr>
          <p:nvPr>
            <p:ph type="title"/>
          </p:nvPr>
        </p:nvSpPr>
        <p:spPr/>
        <p:txBody>
          <a:bodyPr>
            <a:noAutofit/>
          </a:bodyPr>
          <a:lstStyle>
            <a:lvl1pPr>
              <a:lnSpc>
                <a:spcPct val="100000"/>
              </a:lnSpc>
              <a:defRPr/>
            </a:lvl1pPr>
          </a:lstStyle>
          <a:p>
            <a:r>
              <a:rPr lang="en-US"/>
              <a:t>Click to edit Master title style</a:t>
            </a:r>
          </a:p>
        </p:txBody>
      </p:sp>
      <p:sp>
        <p:nvSpPr>
          <p:cNvPr id="3" name="Content Placeholder 2"/>
          <p:cNvSpPr>
            <a:spLocks noGrp="1"/>
          </p:cNvSpPr>
          <p:nvPr>
            <p:ph sz="half" idx="1"/>
          </p:nvPr>
        </p:nvSpPr>
        <p:spPr>
          <a:xfrm>
            <a:off x="755904" y="2825496"/>
            <a:ext cx="10680192" cy="2834640"/>
          </a:xfrm>
        </p:spPr>
        <p:txBody>
          <a:bodyPr>
            <a:no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11"/>
          </p:nvPr>
        </p:nvSpPr>
        <p:spPr/>
        <p:txBody>
          <a:bodyPr>
            <a:noAutofit/>
          </a:bodyPr>
          <a:lstStyle/>
          <a:p>
            <a:r>
              <a:rPr lang="en-US"/>
              <a:t>Presentation title</a:t>
            </a:r>
          </a:p>
        </p:txBody>
      </p:sp>
      <p:sp>
        <p:nvSpPr>
          <p:cNvPr id="7" name="Slide Number Placeholder 6"/>
          <p:cNvSpPr>
            <a:spLocks noGrp="1"/>
          </p:cNvSpPr>
          <p:nvPr>
            <p:ph type="sldNum" sz="quarter" idx="12"/>
          </p:nvPr>
        </p:nvSpPr>
        <p:spPr/>
        <p:txBody>
          <a:bodyPr>
            <a:noAutofit/>
          </a:bodyPr>
          <a:lstStyle/>
          <a:p>
            <a:fld id="{48F63A3B-78C7-47BE-AE5E-E10140E04643}" type="slidenum">
              <a:rPr lang="en-US" dirty="0"/>
              <a:t>‹#›</a:t>
            </a:fld>
            <a:endParaRPr lang="en-US"/>
          </a:p>
        </p:txBody>
      </p:sp>
    </p:spTree>
    <p:extLst>
      <p:ext uri="{BB962C8B-B14F-4D97-AF65-F5344CB8AC3E}">
        <p14:creationId xmlns:p14="http://schemas.microsoft.com/office/powerpoint/2010/main" val="85385373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CAA6B609-D718-DB49-892F-7E49376CC913}"/>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solidFill>
                <a:schemeClr val="tx1"/>
              </a:solidFill>
            </a:endParaRPr>
          </a:p>
        </p:txBody>
      </p:sp>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a:t>Presentation title</a:t>
            </a:r>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11126004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ADFAE2CB-0EAD-E788-FCB7-FB12F6939199}"/>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solidFill>
                <a:schemeClr val="tx1"/>
              </a:solidFill>
            </a:endParaRPr>
          </a:p>
        </p:txBody>
      </p:sp>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a:t>Presentation title</a:t>
            </a:r>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87309104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cSld name="Closing">
    <p:bg>
      <p:bgPr>
        <a:solidFill>
          <a:schemeClr val="accent6"/>
        </a:solidFill>
        <a:effectLst/>
      </p:bgPr>
    </p:bg>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AEF1F750-031C-BDB7-BD7B-9CBE17406FDB}"/>
              </a:ext>
            </a:extLst>
          </p:cNvPr>
          <p:cNvSpPr/>
          <p:nvPr userDrawn="1"/>
        </p:nvSpPr>
        <p:spPr>
          <a:xfrm>
            <a:off x="0" y="0"/>
            <a:ext cx="8948738" cy="6858000"/>
          </a:xfrm>
          <a:custGeom>
            <a:avLst/>
            <a:gdLst>
              <a:gd name="connsiteX0" fmla="*/ 0 w 8948738"/>
              <a:gd name="connsiteY0" fmla="*/ 0 h 6858000"/>
              <a:gd name="connsiteX1" fmla="*/ 5932941 w 8948738"/>
              <a:gd name="connsiteY1" fmla="*/ 0 h 6858000"/>
              <a:gd name="connsiteX2" fmla="*/ 6047310 w 8948738"/>
              <a:gd name="connsiteY2" fmla="*/ 14613 h 6858000"/>
              <a:gd name="connsiteX3" fmla="*/ 8948738 w 8948738"/>
              <a:gd name="connsiteY3" fmla="*/ 3416480 h 6858000"/>
              <a:gd name="connsiteX4" fmla="*/ 5702202 w 8948738"/>
              <a:gd name="connsiteY4" fmla="*/ 6853523 h 6858000"/>
              <a:gd name="connsiteX5" fmla="*/ 5526113 w 8948738"/>
              <a:gd name="connsiteY5" fmla="*/ 6858000 h 6858000"/>
              <a:gd name="connsiteX6" fmla="*/ 0 w 8948738"/>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48738" h="6858000">
                <a:moveTo>
                  <a:pt x="0" y="0"/>
                </a:moveTo>
                <a:lnTo>
                  <a:pt x="5932941" y="0"/>
                </a:lnTo>
                <a:lnTo>
                  <a:pt x="6047310" y="14613"/>
                </a:lnTo>
                <a:cubicBezTo>
                  <a:pt x="7690210" y="267026"/>
                  <a:pt x="8948738" y="1693971"/>
                  <a:pt x="8948738" y="3416480"/>
                </a:cubicBezTo>
                <a:cubicBezTo>
                  <a:pt x="8948738" y="5257788"/>
                  <a:pt x="7510634" y="6761349"/>
                  <a:pt x="5702202" y="6853523"/>
                </a:cubicBezTo>
                <a:lnTo>
                  <a:pt x="5526113" y="6858000"/>
                </a:lnTo>
                <a:lnTo>
                  <a:pt x="0" y="6858000"/>
                </a:lnTo>
                <a:close/>
              </a:path>
            </a:pathLst>
          </a:custGeom>
          <a:solidFill>
            <a:schemeClr val="bg1"/>
          </a:solidFill>
          <a:ln w="476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solidFill>
                <a:schemeClr val="tx1"/>
              </a:solidFill>
            </a:endParaRPr>
          </a:p>
        </p:txBody>
      </p:sp>
      <p:sp>
        <p:nvSpPr>
          <p:cNvPr id="19" name="Freeform: Shape 18" descr="preencoded.png">
            <a:extLst>
              <a:ext uri="{FF2B5EF4-FFF2-40B4-BE49-F238E27FC236}">
                <a16:creationId xmlns:a16="http://schemas.microsoft.com/office/drawing/2014/main" id="{FEB515B5-2D9F-58E1-6E3C-CCBF105D891E}"/>
              </a:ext>
            </a:extLst>
          </p:cNvPr>
          <p:cNvSpPr/>
          <p:nvPr userDrawn="1"/>
        </p:nvSpPr>
        <p:spPr>
          <a:xfrm>
            <a:off x="7538626" y="13142"/>
            <a:ext cx="4653374" cy="6831717"/>
          </a:xfrm>
          <a:custGeom>
            <a:avLst/>
            <a:gdLst>
              <a:gd name="connsiteX0" fmla="*/ 3416476 w 4653374"/>
              <a:gd name="connsiteY0" fmla="*/ 0 h 6831717"/>
              <a:gd name="connsiteX1" fmla="*/ 4653374 w 4653374"/>
              <a:gd name="connsiteY1" fmla="*/ 0 h 6831717"/>
              <a:gd name="connsiteX2" fmla="*/ 4653374 w 4653374"/>
              <a:gd name="connsiteY2" fmla="*/ 6831717 h 6831717"/>
              <a:gd name="connsiteX3" fmla="*/ 3416476 w 4653374"/>
              <a:gd name="connsiteY3" fmla="*/ 6831717 h 6831717"/>
              <a:gd name="connsiteX4" fmla="*/ 0 w 4653374"/>
              <a:gd name="connsiteY4" fmla="*/ 3415863 h 6831717"/>
              <a:gd name="connsiteX5" fmla="*/ 3416476 w 4653374"/>
              <a:gd name="connsiteY5" fmla="*/ 0 h 6831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53374" h="6831717">
                <a:moveTo>
                  <a:pt x="3416476" y="0"/>
                </a:moveTo>
                <a:lnTo>
                  <a:pt x="4653374" y="0"/>
                </a:lnTo>
                <a:lnTo>
                  <a:pt x="4653374" y="6831717"/>
                </a:lnTo>
                <a:lnTo>
                  <a:pt x="3416476" y="6831717"/>
                </a:lnTo>
                <a:cubicBezTo>
                  <a:pt x="1529612" y="6831717"/>
                  <a:pt x="0" y="5302406"/>
                  <a:pt x="0" y="3415863"/>
                </a:cubicBezTo>
                <a:cubicBezTo>
                  <a:pt x="0" y="1529335"/>
                  <a:pt x="1529607" y="0"/>
                  <a:pt x="3416476" y="0"/>
                </a:cubicBezTo>
                <a:close/>
              </a:path>
            </a:pathLst>
          </a:custGeom>
          <a:solidFill>
            <a:schemeClr val="accent1"/>
          </a:solidFill>
          <a:ln w="4777" cap="flat">
            <a:noFill/>
            <a:prstDash val="solid"/>
            <a:miter/>
          </a:ln>
        </p:spPr>
        <p:txBody>
          <a:bodyPr rtlCol="0" anchor="ctr"/>
          <a:lstStyle/>
          <a:p>
            <a:endParaRPr lang="en-US"/>
          </a:p>
        </p:txBody>
      </p:sp>
      <p:pic>
        <p:nvPicPr>
          <p:cNvPr id="9" name="Image 2" descr="preencoded.png">
            <a:extLst>
              <a:ext uri="{FF2B5EF4-FFF2-40B4-BE49-F238E27FC236}">
                <a16:creationId xmlns:a16="http://schemas.microsoft.com/office/drawing/2014/main" id="{5CCFEDF9-5B69-87BA-8A33-35033DA4013F}"/>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8737234" y="-25041"/>
            <a:ext cx="3432191" cy="3432191"/>
          </a:xfrm>
          <a:prstGeom prst="rect">
            <a:avLst/>
          </a:prstGeom>
        </p:spPr>
      </p:pic>
      <p:sp>
        <p:nvSpPr>
          <p:cNvPr id="2" name="Title 1"/>
          <p:cNvSpPr>
            <a:spLocks noGrp="1"/>
          </p:cNvSpPr>
          <p:nvPr>
            <p:ph type="ctrTitle"/>
          </p:nvPr>
        </p:nvSpPr>
        <p:spPr>
          <a:xfrm>
            <a:off x="1527048" y="1975104"/>
            <a:ext cx="4169664" cy="667512"/>
          </a:xfrm>
        </p:spPr>
        <p:txBody>
          <a:bodyPr tIns="0" anchor="ctr">
            <a:noAutofit/>
          </a:bodyPr>
          <a:lstStyle>
            <a:lvl1pPr algn="l">
              <a:defRPr sz="4400"/>
            </a:lvl1pPr>
          </a:lstStyle>
          <a:p>
            <a:r>
              <a:rPr lang="en-US"/>
              <a:t>Click to edit Master title style</a:t>
            </a:r>
          </a:p>
        </p:txBody>
      </p:sp>
      <p:sp>
        <p:nvSpPr>
          <p:cNvPr id="3" name="Subtitle 2"/>
          <p:cNvSpPr>
            <a:spLocks noGrp="1"/>
          </p:cNvSpPr>
          <p:nvPr>
            <p:ph type="subTitle" idx="1"/>
          </p:nvPr>
        </p:nvSpPr>
        <p:spPr>
          <a:xfrm>
            <a:off x="1545336" y="2846832"/>
            <a:ext cx="4169664" cy="2176272"/>
          </a:xfrm>
        </p:spPr>
        <p:txBody>
          <a:bodyPr lIns="91440" tIns="0" rIns="91440" bIns="0">
            <a:noAutofit/>
          </a:bodyPr>
          <a:lstStyle>
            <a:lvl1pPr marL="0" indent="0" algn="l">
              <a:spcBef>
                <a:spcPts val="576"/>
              </a:spcBef>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20896869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806C6F65-35CD-D64B-992A-0C1C1E00384D}"/>
              </a:ext>
            </a:extLst>
          </p:cNvPr>
          <p:cNvGrpSpPr/>
          <p:nvPr userDrawn="1"/>
        </p:nvGrpSpPr>
        <p:grpSpPr>
          <a:xfrm>
            <a:off x="6362700" y="0"/>
            <a:ext cx="5829298" cy="3235602"/>
            <a:chOff x="5612972" y="1"/>
            <a:chExt cx="6615961" cy="3672246"/>
          </a:xfrm>
        </p:grpSpPr>
        <p:sp>
          <p:nvSpPr>
            <p:cNvPr id="7" name="AutoShape 24">
              <a:extLst>
                <a:ext uri="{FF2B5EF4-FFF2-40B4-BE49-F238E27FC236}">
                  <a16:creationId xmlns:a16="http://schemas.microsoft.com/office/drawing/2014/main" id="{CFD467E2-FF13-7E4F-BEF9-EA1A17665B2D}"/>
                </a:ext>
              </a:extLst>
            </p:cNvPr>
            <p:cNvSpPr>
              <a:spLocks/>
            </p:cNvSpPr>
            <p:nvPr/>
          </p:nvSpPr>
          <p:spPr bwMode="auto">
            <a:xfrm>
              <a:off x="5612972" y="1"/>
              <a:ext cx="4408998" cy="3672246"/>
            </a:xfrm>
            <a:custGeom>
              <a:avLst/>
              <a:gdLst>
                <a:gd name="T0" fmla="+- 0 8372 6586"/>
                <a:gd name="T1" fmla="*/ T0 w 3578"/>
                <a:gd name="T2" fmla="*/ 591 h 2980"/>
                <a:gd name="T3" fmla="+- 0 7780 6586"/>
                <a:gd name="T4" fmla="*/ T3 w 3578"/>
                <a:gd name="T5" fmla="*/ 0 h 2980"/>
                <a:gd name="T6" fmla="+- 0 6586 6586"/>
                <a:gd name="T7" fmla="*/ T6 w 3578"/>
                <a:gd name="T8" fmla="*/ 0 h 2980"/>
                <a:gd name="T9" fmla="+- 0 7774 6586"/>
                <a:gd name="T10" fmla="*/ T9 w 3578"/>
                <a:gd name="T11" fmla="*/ 1188 h 2980"/>
                <a:gd name="T12" fmla="+- 0 8372 6586"/>
                <a:gd name="T13" fmla="*/ T12 w 3578"/>
                <a:gd name="T14" fmla="*/ 591 h 2980"/>
                <a:gd name="T15" fmla="+- 0 10163 6586"/>
                <a:gd name="T16" fmla="*/ T15 w 3578"/>
                <a:gd name="T17" fmla="*/ 2383 h 2980"/>
                <a:gd name="T18" fmla="+- 0 9566 6586"/>
                <a:gd name="T19" fmla="*/ T18 w 3578"/>
                <a:gd name="T20" fmla="*/ 1786 h 2980"/>
                <a:gd name="T21" fmla="+- 0 8969 6586"/>
                <a:gd name="T22" fmla="*/ T21 w 3578"/>
                <a:gd name="T23" fmla="*/ 2383 h 2980"/>
                <a:gd name="T24" fmla="+- 0 9566 6586"/>
                <a:gd name="T25" fmla="*/ T24 w 3578"/>
                <a:gd name="T26" fmla="*/ 2980 h 2980"/>
                <a:gd name="T27" fmla="+- 0 10163 6586"/>
                <a:gd name="T28" fmla="*/ T27 w 3578"/>
                <a:gd name="T29" fmla="*/ 2383 h 2980"/>
              </a:gdLst>
              <a:ahLst/>
              <a:cxnLst>
                <a:cxn ang="0">
                  <a:pos x="T1" y="T2"/>
                </a:cxn>
                <a:cxn ang="0">
                  <a:pos x="T4" y="T5"/>
                </a:cxn>
                <a:cxn ang="0">
                  <a:pos x="T7" y="T8"/>
                </a:cxn>
                <a:cxn ang="0">
                  <a:pos x="T10" y="T11"/>
                </a:cxn>
                <a:cxn ang="0">
                  <a:pos x="T13" y="T14"/>
                </a:cxn>
                <a:cxn ang="0">
                  <a:pos x="T16" y="T17"/>
                </a:cxn>
                <a:cxn ang="0">
                  <a:pos x="T19" y="T20"/>
                </a:cxn>
                <a:cxn ang="0">
                  <a:pos x="T22" y="T23"/>
                </a:cxn>
                <a:cxn ang="0">
                  <a:pos x="T25" y="T26"/>
                </a:cxn>
                <a:cxn ang="0">
                  <a:pos x="T28" y="T29"/>
                </a:cxn>
              </a:cxnLst>
              <a:rect l="0" t="0" r="r" b="b"/>
              <a:pathLst>
                <a:path w="3578" h="2980">
                  <a:moveTo>
                    <a:pt x="1786" y="591"/>
                  </a:moveTo>
                  <a:lnTo>
                    <a:pt x="1194" y="0"/>
                  </a:lnTo>
                  <a:lnTo>
                    <a:pt x="0" y="0"/>
                  </a:lnTo>
                  <a:lnTo>
                    <a:pt x="1188" y="1188"/>
                  </a:lnTo>
                  <a:lnTo>
                    <a:pt x="1786" y="591"/>
                  </a:lnTo>
                  <a:moveTo>
                    <a:pt x="3577" y="2383"/>
                  </a:moveTo>
                  <a:lnTo>
                    <a:pt x="2980" y="1786"/>
                  </a:lnTo>
                  <a:lnTo>
                    <a:pt x="2383" y="2383"/>
                  </a:lnTo>
                  <a:lnTo>
                    <a:pt x="2980" y="2980"/>
                  </a:lnTo>
                  <a:lnTo>
                    <a:pt x="3577" y="2383"/>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sp>
          <p:nvSpPr>
            <p:cNvPr id="8" name="Freeform 7">
              <a:extLst>
                <a:ext uri="{FF2B5EF4-FFF2-40B4-BE49-F238E27FC236}">
                  <a16:creationId xmlns:a16="http://schemas.microsoft.com/office/drawing/2014/main" id="{CA85A327-3157-B442-993A-6900F71249AC}"/>
                </a:ext>
              </a:extLst>
            </p:cNvPr>
            <p:cNvSpPr>
              <a:spLocks/>
            </p:cNvSpPr>
            <p:nvPr/>
          </p:nvSpPr>
          <p:spPr bwMode="auto">
            <a:xfrm>
              <a:off x="6341233" y="1463970"/>
              <a:ext cx="2208196" cy="2208277"/>
            </a:xfrm>
            <a:custGeom>
              <a:avLst/>
              <a:gdLst>
                <a:gd name="T0" fmla="+- 0 7774 7177"/>
                <a:gd name="T1" fmla="*/ T0 w 1792"/>
                <a:gd name="T2" fmla="+- 0 1188 1188"/>
                <a:gd name="T3" fmla="*/ 1188 h 1792"/>
                <a:gd name="T4" fmla="+- 0 7177 7177"/>
                <a:gd name="T5" fmla="*/ T4 w 1792"/>
                <a:gd name="T6" fmla="+- 0 1786 1188"/>
                <a:gd name="T7" fmla="*/ 1786 h 1792"/>
                <a:gd name="T8" fmla="+- 0 8372 7177"/>
                <a:gd name="T9" fmla="*/ T8 w 1792"/>
                <a:gd name="T10" fmla="+- 0 2980 1188"/>
                <a:gd name="T11" fmla="*/ 2980 h 1792"/>
                <a:gd name="T12" fmla="+- 0 8969 7177"/>
                <a:gd name="T13" fmla="*/ T12 w 1792"/>
                <a:gd name="T14" fmla="+- 0 2383 1188"/>
                <a:gd name="T15" fmla="*/ 2383 h 1792"/>
                <a:gd name="T16" fmla="+- 0 7774 7177"/>
                <a:gd name="T17" fmla="*/ T16 w 1792"/>
                <a:gd name="T18" fmla="+- 0 1188 1188"/>
                <a:gd name="T19" fmla="*/ 1188 h 1792"/>
              </a:gdLst>
              <a:ahLst/>
              <a:cxnLst>
                <a:cxn ang="0">
                  <a:pos x="T1" y="T3"/>
                </a:cxn>
                <a:cxn ang="0">
                  <a:pos x="T5" y="T7"/>
                </a:cxn>
                <a:cxn ang="0">
                  <a:pos x="T9" y="T11"/>
                </a:cxn>
                <a:cxn ang="0">
                  <a:pos x="T13" y="T15"/>
                </a:cxn>
                <a:cxn ang="0">
                  <a:pos x="T17" y="T19"/>
                </a:cxn>
              </a:cxnLst>
              <a:rect l="0" t="0" r="r" b="b"/>
              <a:pathLst>
                <a:path w="1792" h="1792">
                  <a:moveTo>
                    <a:pt x="597" y="0"/>
                  </a:moveTo>
                  <a:lnTo>
                    <a:pt x="0" y="598"/>
                  </a:lnTo>
                  <a:lnTo>
                    <a:pt x="1195" y="1792"/>
                  </a:lnTo>
                  <a:lnTo>
                    <a:pt x="1792" y="1195"/>
                  </a:lnTo>
                  <a:lnTo>
                    <a:pt x="597"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sp>
          <p:nvSpPr>
            <p:cNvPr id="9" name="Freeform 8">
              <a:extLst>
                <a:ext uri="{FF2B5EF4-FFF2-40B4-BE49-F238E27FC236}">
                  <a16:creationId xmlns:a16="http://schemas.microsoft.com/office/drawing/2014/main" id="{9A459CB4-74AF-0544-AB1E-7CC6D10F84EB}"/>
                </a:ext>
              </a:extLst>
            </p:cNvPr>
            <p:cNvSpPr>
              <a:spLocks/>
            </p:cNvSpPr>
            <p:nvPr/>
          </p:nvSpPr>
          <p:spPr bwMode="auto">
            <a:xfrm>
              <a:off x="8555590" y="1"/>
              <a:ext cx="1457754" cy="729520"/>
            </a:xfrm>
            <a:custGeom>
              <a:avLst/>
              <a:gdLst>
                <a:gd name="T0" fmla="+- 0 10158 8975"/>
                <a:gd name="T1" fmla="*/ T0 w 1183"/>
                <a:gd name="T2" fmla="*/ 0 h 592"/>
                <a:gd name="T3" fmla="+- 0 8975 8975"/>
                <a:gd name="T4" fmla="*/ T3 w 1183"/>
                <a:gd name="T5" fmla="*/ 0 h 592"/>
                <a:gd name="T6" fmla="+- 0 9566 8975"/>
                <a:gd name="T7" fmla="*/ T6 w 1183"/>
                <a:gd name="T8" fmla="*/ 591 h 592"/>
                <a:gd name="T9" fmla="+- 0 10158 8975"/>
                <a:gd name="T10" fmla="*/ T9 w 1183"/>
                <a:gd name="T11" fmla="*/ 0 h 592"/>
              </a:gdLst>
              <a:ahLst/>
              <a:cxnLst>
                <a:cxn ang="0">
                  <a:pos x="T1" y="T2"/>
                </a:cxn>
                <a:cxn ang="0">
                  <a:pos x="T4" y="T5"/>
                </a:cxn>
                <a:cxn ang="0">
                  <a:pos x="T7" y="T8"/>
                </a:cxn>
                <a:cxn ang="0">
                  <a:pos x="T10" y="T11"/>
                </a:cxn>
              </a:cxnLst>
              <a:rect l="0" t="0" r="r" b="b"/>
              <a:pathLst>
                <a:path w="1183" h="592">
                  <a:moveTo>
                    <a:pt x="1183" y="0"/>
                  </a:moveTo>
                  <a:lnTo>
                    <a:pt x="0" y="0"/>
                  </a:lnTo>
                  <a:lnTo>
                    <a:pt x="591" y="591"/>
                  </a:lnTo>
                  <a:lnTo>
                    <a:pt x="1183"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sp>
          <p:nvSpPr>
            <p:cNvPr id="10" name="Freeform 9">
              <a:extLst>
                <a:ext uri="{FF2B5EF4-FFF2-40B4-BE49-F238E27FC236}">
                  <a16:creationId xmlns:a16="http://schemas.microsoft.com/office/drawing/2014/main" id="{95A20BFD-9142-D64A-A78A-61B75FCA0D76}"/>
                </a:ext>
              </a:extLst>
            </p:cNvPr>
            <p:cNvSpPr>
              <a:spLocks/>
            </p:cNvSpPr>
            <p:nvPr/>
          </p:nvSpPr>
          <p:spPr bwMode="auto">
            <a:xfrm>
              <a:off x="7076887" y="728289"/>
              <a:ext cx="2208196" cy="2208277"/>
            </a:xfrm>
            <a:custGeom>
              <a:avLst/>
              <a:gdLst>
                <a:gd name="T0" fmla="+- 0 8372 7774"/>
                <a:gd name="T1" fmla="*/ T0 w 1792"/>
                <a:gd name="T2" fmla="+- 0 591 591"/>
                <a:gd name="T3" fmla="*/ 591 h 1792"/>
                <a:gd name="T4" fmla="+- 0 7774 7774"/>
                <a:gd name="T5" fmla="*/ T4 w 1792"/>
                <a:gd name="T6" fmla="+- 0 1188 591"/>
                <a:gd name="T7" fmla="*/ 1188 h 1792"/>
                <a:gd name="T8" fmla="+- 0 8969 7774"/>
                <a:gd name="T9" fmla="*/ T8 w 1792"/>
                <a:gd name="T10" fmla="+- 0 2383 591"/>
                <a:gd name="T11" fmla="*/ 2383 h 1792"/>
                <a:gd name="T12" fmla="+- 0 9566 7774"/>
                <a:gd name="T13" fmla="*/ T12 w 1792"/>
                <a:gd name="T14" fmla="+- 0 1786 591"/>
                <a:gd name="T15" fmla="*/ 1786 h 1792"/>
                <a:gd name="T16" fmla="+- 0 8372 7774"/>
                <a:gd name="T17" fmla="*/ T16 w 1792"/>
                <a:gd name="T18" fmla="+- 0 591 591"/>
                <a:gd name="T19" fmla="*/ 591 h 1792"/>
              </a:gdLst>
              <a:ahLst/>
              <a:cxnLst>
                <a:cxn ang="0">
                  <a:pos x="T1" y="T3"/>
                </a:cxn>
                <a:cxn ang="0">
                  <a:pos x="T5" y="T7"/>
                </a:cxn>
                <a:cxn ang="0">
                  <a:pos x="T9" y="T11"/>
                </a:cxn>
                <a:cxn ang="0">
                  <a:pos x="T13" y="T15"/>
                </a:cxn>
                <a:cxn ang="0">
                  <a:pos x="T17" y="T19"/>
                </a:cxn>
              </a:cxnLst>
              <a:rect l="0" t="0" r="r" b="b"/>
              <a:pathLst>
                <a:path w="1792" h="1792">
                  <a:moveTo>
                    <a:pt x="598" y="0"/>
                  </a:moveTo>
                  <a:lnTo>
                    <a:pt x="0" y="597"/>
                  </a:lnTo>
                  <a:lnTo>
                    <a:pt x="1195" y="1792"/>
                  </a:lnTo>
                  <a:lnTo>
                    <a:pt x="1792" y="1195"/>
                  </a:lnTo>
                  <a:lnTo>
                    <a:pt x="598" y="0"/>
                  </a:lnTo>
                  <a:close/>
                </a:path>
              </a:pathLst>
            </a:custGeom>
            <a:solidFill>
              <a:schemeClr val="tx2"/>
            </a:solidFill>
            <a:ln>
              <a:noFill/>
            </a:ln>
          </p:spPr>
          <p:txBody>
            <a:bodyPr rot="0" vert="horz" wrap="square" lIns="91440" tIns="45720" rIns="91440" bIns="45720" anchor="t" anchorCtr="0" upright="1">
              <a:noAutofit/>
            </a:bodyPr>
            <a:lstStyle/>
            <a:p>
              <a:endParaRPr lang="en-US"/>
            </a:p>
          </p:txBody>
        </p:sp>
        <p:sp>
          <p:nvSpPr>
            <p:cNvPr id="11" name="Freeform 10">
              <a:extLst>
                <a:ext uri="{FF2B5EF4-FFF2-40B4-BE49-F238E27FC236}">
                  <a16:creationId xmlns:a16="http://schemas.microsoft.com/office/drawing/2014/main" id="{B80736DF-C890-DB47-AEAA-D3D92505E632}"/>
                </a:ext>
              </a:extLst>
            </p:cNvPr>
            <p:cNvSpPr>
              <a:spLocks/>
            </p:cNvSpPr>
            <p:nvPr/>
          </p:nvSpPr>
          <p:spPr bwMode="auto">
            <a:xfrm>
              <a:off x="9285083" y="728289"/>
              <a:ext cx="2943850" cy="2943958"/>
            </a:xfrm>
            <a:custGeom>
              <a:avLst/>
              <a:gdLst>
                <a:gd name="T0" fmla="+- 0 11955 9566"/>
                <a:gd name="T1" fmla="*/ T0 w 2389"/>
                <a:gd name="T2" fmla="+- 0 1786 591"/>
                <a:gd name="T3" fmla="*/ 1786 h 2389"/>
                <a:gd name="T4" fmla="+- 0 10760 9566"/>
                <a:gd name="T5" fmla="*/ T4 w 2389"/>
                <a:gd name="T6" fmla="+- 0 591 591"/>
                <a:gd name="T7" fmla="*/ 591 h 2389"/>
                <a:gd name="T8" fmla="+- 0 9566 9566"/>
                <a:gd name="T9" fmla="*/ T8 w 2389"/>
                <a:gd name="T10" fmla="+- 0 1786 591"/>
                <a:gd name="T11" fmla="*/ 1786 h 2389"/>
                <a:gd name="T12" fmla="+- 0 10760 9566"/>
                <a:gd name="T13" fmla="*/ T12 w 2389"/>
                <a:gd name="T14" fmla="+- 0 2980 591"/>
                <a:gd name="T15" fmla="*/ 2980 h 2389"/>
                <a:gd name="T16" fmla="+- 0 11955 9566"/>
                <a:gd name="T17" fmla="*/ T16 w 2389"/>
                <a:gd name="T18" fmla="+- 0 1786 591"/>
                <a:gd name="T19" fmla="*/ 1786 h 2389"/>
              </a:gdLst>
              <a:ahLst/>
              <a:cxnLst>
                <a:cxn ang="0">
                  <a:pos x="T1" y="T3"/>
                </a:cxn>
                <a:cxn ang="0">
                  <a:pos x="T5" y="T7"/>
                </a:cxn>
                <a:cxn ang="0">
                  <a:pos x="T9" y="T11"/>
                </a:cxn>
                <a:cxn ang="0">
                  <a:pos x="T13" y="T15"/>
                </a:cxn>
                <a:cxn ang="0">
                  <a:pos x="T17" y="T19"/>
                </a:cxn>
              </a:cxnLst>
              <a:rect l="0" t="0" r="r" b="b"/>
              <a:pathLst>
                <a:path w="2389" h="2389">
                  <a:moveTo>
                    <a:pt x="2389" y="1195"/>
                  </a:moveTo>
                  <a:lnTo>
                    <a:pt x="1194" y="0"/>
                  </a:lnTo>
                  <a:lnTo>
                    <a:pt x="0" y="1195"/>
                  </a:lnTo>
                  <a:lnTo>
                    <a:pt x="1194" y="2389"/>
                  </a:lnTo>
                  <a:lnTo>
                    <a:pt x="2389" y="1195"/>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grpSp>
      <p:sp>
        <p:nvSpPr>
          <p:cNvPr id="12" name="Title 1">
            <a:extLst>
              <a:ext uri="{FF2B5EF4-FFF2-40B4-BE49-F238E27FC236}">
                <a16:creationId xmlns:a16="http://schemas.microsoft.com/office/drawing/2014/main" id="{39F93F26-ED5C-E74E-BFBD-E3054DC1B9C1}"/>
              </a:ext>
            </a:extLst>
          </p:cNvPr>
          <p:cNvSpPr>
            <a:spLocks noGrp="1"/>
          </p:cNvSpPr>
          <p:nvPr>
            <p:ph type="title"/>
          </p:nvPr>
        </p:nvSpPr>
        <p:spPr>
          <a:xfrm>
            <a:off x="964023" y="879063"/>
            <a:ext cx="4941477" cy="610863"/>
          </a:xfrm>
          <a:prstGeom prst="rect">
            <a:avLst/>
          </a:prstGeom>
        </p:spPr>
        <p:txBody>
          <a:bodyPr lIns="0" tIns="0" rIns="0" bIns="0" anchor="b" anchorCtr="0">
            <a:normAutofit/>
          </a:bodyPr>
          <a:lstStyle>
            <a:lvl1pPr>
              <a:defRPr sz="4400" b="1" i="0" spc="50" baseline="0">
                <a:latin typeface="+mj-lt"/>
              </a:defRPr>
            </a:lvl1pPr>
          </a:lstStyle>
          <a:p>
            <a:r>
              <a:rPr lang="en-US"/>
              <a:t>Click to edit Master title style</a:t>
            </a:r>
          </a:p>
        </p:txBody>
      </p:sp>
      <p:cxnSp>
        <p:nvCxnSpPr>
          <p:cNvPr id="13" name="Straight Connector 12">
            <a:extLst>
              <a:ext uri="{FF2B5EF4-FFF2-40B4-BE49-F238E27FC236}">
                <a16:creationId xmlns:a16="http://schemas.microsoft.com/office/drawing/2014/main" id="{CF0FD074-81E2-0D4E-8446-C5B415B238A0}"/>
              </a:ext>
            </a:extLst>
          </p:cNvPr>
          <p:cNvCxnSpPr>
            <a:cxnSpLocks/>
          </p:cNvCxnSpPr>
          <p:nvPr userDrawn="1"/>
        </p:nvCxnSpPr>
        <p:spPr>
          <a:xfrm>
            <a:off x="952500" y="1934655"/>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14" name="Text Placeholder 29">
            <a:extLst>
              <a:ext uri="{FF2B5EF4-FFF2-40B4-BE49-F238E27FC236}">
                <a16:creationId xmlns:a16="http://schemas.microsoft.com/office/drawing/2014/main" id="{58AAB058-5FFC-9E4E-AD2E-FB1B4EE51025}"/>
              </a:ext>
            </a:extLst>
          </p:cNvPr>
          <p:cNvSpPr>
            <a:spLocks noGrp="1"/>
          </p:cNvSpPr>
          <p:nvPr>
            <p:ph type="body" sz="quarter" idx="13"/>
          </p:nvPr>
        </p:nvSpPr>
        <p:spPr>
          <a:xfrm>
            <a:off x="952500" y="2818296"/>
            <a:ext cx="2133600" cy="369332"/>
          </a:xfrm>
        </p:spPr>
        <p:txBody>
          <a:bodyPr lIns="0" tIns="0" rIns="0" bIns="0">
            <a:noAutofit/>
          </a:bodyPr>
          <a:lstStyle>
            <a:lvl1pPr marL="0" indent="0">
              <a:lnSpc>
                <a:spcPct val="100000"/>
              </a:lnSpc>
              <a:buNone/>
              <a:defRPr sz="14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15" name="Text Placeholder 29">
            <a:extLst>
              <a:ext uri="{FF2B5EF4-FFF2-40B4-BE49-F238E27FC236}">
                <a16:creationId xmlns:a16="http://schemas.microsoft.com/office/drawing/2014/main" id="{18ABDA74-C3EC-274D-BE87-AC5B825A2A4C}"/>
              </a:ext>
            </a:extLst>
          </p:cNvPr>
          <p:cNvSpPr>
            <a:spLocks noGrp="1"/>
          </p:cNvSpPr>
          <p:nvPr>
            <p:ph type="body" sz="quarter" idx="14"/>
          </p:nvPr>
        </p:nvSpPr>
        <p:spPr>
          <a:xfrm>
            <a:off x="952500" y="2209800"/>
            <a:ext cx="2133600" cy="205837"/>
          </a:xfrm>
        </p:spPr>
        <p:txBody>
          <a:bodyPr lIns="0" tIns="0" rIns="0" bIns="0">
            <a:noAutofit/>
          </a:bodyPr>
          <a:lstStyle>
            <a:lvl1pPr marL="0" indent="0">
              <a:lnSpc>
                <a:spcPct val="100000"/>
              </a:lnSpc>
              <a:spcBef>
                <a:spcPts val="400"/>
              </a:spcBef>
              <a:buNone/>
              <a:defRPr sz="1800" b="0" i="0">
                <a:solidFill>
                  <a:schemeClr val="tx2"/>
                </a:solidFill>
                <a:latin typeface="+mj-lt"/>
              </a:defRPr>
            </a:lvl1pPr>
            <a:lvl2pPr>
              <a:defRPr sz="4000"/>
            </a:lvl2pPr>
            <a:lvl3pPr>
              <a:defRPr sz="4000"/>
            </a:lvl3pPr>
            <a:lvl4pPr>
              <a:defRPr sz="4000"/>
            </a:lvl4pPr>
            <a:lvl5pPr>
              <a:defRPr sz="4000"/>
            </a:lvl5pPr>
          </a:lstStyle>
          <a:p>
            <a:pPr lvl="0"/>
            <a:r>
              <a:rPr lang="en-US"/>
              <a:t>Click to edit Master text styles</a:t>
            </a:r>
          </a:p>
        </p:txBody>
      </p:sp>
      <p:cxnSp>
        <p:nvCxnSpPr>
          <p:cNvPr id="16" name="Straight Connector 15">
            <a:extLst>
              <a:ext uri="{FF2B5EF4-FFF2-40B4-BE49-F238E27FC236}">
                <a16:creationId xmlns:a16="http://schemas.microsoft.com/office/drawing/2014/main" id="{A3DDE02E-BC75-2645-8725-CA2CFD327A3C}"/>
              </a:ext>
            </a:extLst>
          </p:cNvPr>
          <p:cNvCxnSpPr>
            <a:cxnSpLocks/>
          </p:cNvCxnSpPr>
          <p:nvPr userDrawn="1"/>
        </p:nvCxnSpPr>
        <p:spPr>
          <a:xfrm>
            <a:off x="3663043" y="1939108"/>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17" name="Text Placeholder 29">
            <a:extLst>
              <a:ext uri="{FF2B5EF4-FFF2-40B4-BE49-F238E27FC236}">
                <a16:creationId xmlns:a16="http://schemas.microsoft.com/office/drawing/2014/main" id="{3ABA9FD1-9B74-F14F-81EF-7B3407196B03}"/>
              </a:ext>
            </a:extLst>
          </p:cNvPr>
          <p:cNvSpPr>
            <a:spLocks noGrp="1"/>
          </p:cNvSpPr>
          <p:nvPr>
            <p:ph type="body" sz="quarter" idx="15"/>
          </p:nvPr>
        </p:nvSpPr>
        <p:spPr>
          <a:xfrm>
            <a:off x="3663042" y="2818296"/>
            <a:ext cx="2128157" cy="369332"/>
          </a:xfrm>
        </p:spPr>
        <p:txBody>
          <a:bodyPr lIns="0" tIns="0" rIns="0" bIns="0">
            <a:noAutofit/>
          </a:bodyPr>
          <a:lstStyle>
            <a:lvl1pPr marL="0" indent="0">
              <a:lnSpc>
                <a:spcPct val="100000"/>
              </a:lnSpc>
              <a:buNone/>
              <a:defRPr sz="14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18" name="Text Placeholder 29">
            <a:extLst>
              <a:ext uri="{FF2B5EF4-FFF2-40B4-BE49-F238E27FC236}">
                <a16:creationId xmlns:a16="http://schemas.microsoft.com/office/drawing/2014/main" id="{0E9E9D03-0186-5B4C-A73F-95ADCD08A44A}"/>
              </a:ext>
            </a:extLst>
          </p:cNvPr>
          <p:cNvSpPr>
            <a:spLocks noGrp="1"/>
          </p:cNvSpPr>
          <p:nvPr>
            <p:ph type="body" sz="quarter" idx="16"/>
          </p:nvPr>
        </p:nvSpPr>
        <p:spPr>
          <a:xfrm>
            <a:off x="3663042" y="2209800"/>
            <a:ext cx="2128157" cy="205837"/>
          </a:xfrm>
        </p:spPr>
        <p:txBody>
          <a:bodyPr lIns="0" tIns="0" rIns="0" bIns="0">
            <a:noAutofit/>
          </a:bodyPr>
          <a:lstStyle>
            <a:lvl1pPr marL="0" indent="0">
              <a:lnSpc>
                <a:spcPct val="100000"/>
              </a:lnSpc>
              <a:spcBef>
                <a:spcPts val="400"/>
              </a:spcBef>
              <a:buNone/>
              <a:defRPr sz="1800" b="0" i="0">
                <a:solidFill>
                  <a:schemeClr val="tx2"/>
                </a:solidFill>
                <a:latin typeface="+mj-lt"/>
              </a:defRPr>
            </a:lvl1pPr>
            <a:lvl2pPr>
              <a:defRPr sz="4000"/>
            </a:lvl2pPr>
            <a:lvl3pPr>
              <a:defRPr sz="4000"/>
            </a:lvl3pPr>
            <a:lvl4pPr>
              <a:defRPr sz="4000"/>
            </a:lvl4pPr>
            <a:lvl5pPr>
              <a:defRPr sz="4000"/>
            </a:lvl5pPr>
          </a:lstStyle>
          <a:p>
            <a:pPr lvl="0"/>
            <a:r>
              <a:rPr lang="en-US"/>
              <a:t>Click to edit Master text styles</a:t>
            </a:r>
          </a:p>
        </p:txBody>
      </p:sp>
      <p:cxnSp>
        <p:nvCxnSpPr>
          <p:cNvPr id="20" name="Straight Connector 19">
            <a:extLst>
              <a:ext uri="{FF2B5EF4-FFF2-40B4-BE49-F238E27FC236}">
                <a16:creationId xmlns:a16="http://schemas.microsoft.com/office/drawing/2014/main" id="{E01EE6FD-FABB-AD48-92DA-19805B502918}"/>
              </a:ext>
            </a:extLst>
          </p:cNvPr>
          <p:cNvCxnSpPr>
            <a:cxnSpLocks/>
          </p:cNvCxnSpPr>
          <p:nvPr userDrawn="1"/>
        </p:nvCxnSpPr>
        <p:spPr>
          <a:xfrm>
            <a:off x="952500" y="4248119"/>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21" name="Text Placeholder 29">
            <a:extLst>
              <a:ext uri="{FF2B5EF4-FFF2-40B4-BE49-F238E27FC236}">
                <a16:creationId xmlns:a16="http://schemas.microsoft.com/office/drawing/2014/main" id="{F953BCFF-5CB8-784F-ACC1-A14670E62196}"/>
              </a:ext>
            </a:extLst>
          </p:cNvPr>
          <p:cNvSpPr>
            <a:spLocks noGrp="1"/>
          </p:cNvSpPr>
          <p:nvPr>
            <p:ph type="body" sz="quarter" idx="19"/>
          </p:nvPr>
        </p:nvSpPr>
        <p:spPr>
          <a:xfrm>
            <a:off x="952500" y="5131299"/>
            <a:ext cx="2133600" cy="369332"/>
          </a:xfrm>
        </p:spPr>
        <p:txBody>
          <a:bodyPr lIns="0" tIns="0" rIns="0" bIns="0">
            <a:noAutofit/>
          </a:bodyPr>
          <a:lstStyle>
            <a:lvl1pPr marL="0" indent="0">
              <a:lnSpc>
                <a:spcPct val="100000"/>
              </a:lnSpc>
              <a:buNone/>
              <a:defRPr sz="14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22" name="Text Placeholder 29">
            <a:extLst>
              <a:ext uri="{FF2B5EF4-FFF2-40B4-BE49-F238E27FC236}">
                <a16:creationId xmlns:a16="http://schemas.microsoft.com/office/drawing/2014/main" id="{97DCC038-CDD3-1D48-B8BA-2617616935C5}"/>
              </a:ext>
            </a:extLst>
          </p:cNvPr>
          <p:cNvSpPr>
            <a:spLocks noGrp="1"/>
          </p:cNvSpPr>
          <p:nvPr>
            <p:ph type="body" sz="quarter" idx="20"/>
          </p:nvPr>
        </p:nvSpPr>
        <p:spPr>
          <a:xfrm>
            <a:off x="952500" y="4522803"/>
            <a:ext cx="2133600" cy="205837"/>
          </a:xfrm>
        </p:spPr>
        <p:txBody>
          <a:bodyPr lIns="0" tIns="0" rIns="0" bIns="0">
            <a:noAutofit/>
          </a:bodyPr>
          <a:lstStyle>
            <a:lvl1pPr marL="0" indent="0">
              <a:lnSpc>
                <a:spcPct val="100000"/>
              </a:lnSpc>
              <a:spcBef>
                <a:spcPts val="400"/>
              </a:spcBef>
              <a:buNone/>
              <a:defRPr sz="1800" b="0" i="0">
                <a:solidFill>
                  <a:schemeClr val="tx2"/>
                </a:solidFill>
                <a:latin typeface="+mj-lt"/>
              </a:defRPr>
            </a:lvl1pPr>
            <a:lvl2pPr>
              <a:defRPr sz="4000"/>
            </a:lvl2pPr>
            <a:lvl3pPr>
              <a:defRPr sz="4000"/>
            </a:lvl3pPr>
            <a:lvl4pPr>
              <a:defRPr sz="4000"/>
            </a:lvl4pPr>
            <a:lvl5pPr>
              <a:defRPr sz="4000"/>
            </a:lvl5pPr>
          </a:lstStyle>
          <a:p>
            <a:pPr lvl="0"/>
            <a:r>
              <a:rPr lang="en-US"/>
              <a:t>Click to edit Master text styles</a:t>
            </a:r>
          </a:p>
        </p:txBody>
      </p:sp>
      <p:cxnSp>
        <p:nvCxnSpPr>
          <p:cNvPr id="23" name="Straight Connector 22">
            <a:extLst>
              <a:ext uri="{FF2B5EF4-FFF2-40B4-BE49-F238E27FC236}">
                <a16:creationId xmlns:a16="http://schemas.microsoft.com/office/drawing/2014/main" id="{93BB36CC-7349-334D-A028-58D01025E726}"/>
              </a:ext>
            </a:extLst>
          </p:cNvPr>
          <p:cNvCxnSpPr>
            <a:cxnSpLocks/>
          </p:cNvCxnSpPr>
          <p:nvPr userDrawn="1"/>
        </p:nvCxnSpPr>
        <p:spPr>
          <a:xfrm>
            <a:off x="3663043" y="4252111"/>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24" name="Text Placeholder 29">
            <a:extLst>
              <a:ext uri="{FF2B5EF4-FFF2-40B4-BE49-F238E27FC236}">
                <a16:creationId xmlns:a16="http://schemas.microsoft.com/office/drawing/2014/main" id="{C20DFC6E-CE65-E94B-921D-38F386E173F2}"/>
              </a:ext>
            </a:extLst>
          </p:cNvPr>
          <p:cNvSpPr>
            <a:spLocks noGrp="1"/>
          </p:cNvSpPr>
          <p:nvPr>
            <p:ph type="body" sz="quarter" idx="21"/>
          </p:nvPr>
        </p:nvSpPr>
        <p:spPr>
          <a:xfrm>
            <a:off x="3663042" y="5131299"/>
            <a:ext cx="2128157" cy="369332"/>
          </a:xfrm>
        </p:spPr>
        <p:txBody>
          <a:bodyPr lIns="0" tIns="0" rIns="0" bIns="0">
            <a:noAutofit/>
          </a:bodyPr>
          <a:lstStyle>
            <a:lvl1pPr marL="0" indent="0">
              <a:lnSpc>
                <a:spcPct val="100000"/>
              </a:lnSpc>
              <a:buNone/>
              <a:defRPr sz="14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25" name="Text Placeholder 29">
            <a:extLst>
              <a:ext uri="{FF2B5EF4-FFF2-40B4-BE49-F238E27FC236}">
                <a16:creationId xmlns:a16="http://schemas.microsoft.com/office/drawing/2014/main" id="{773FBF72-A3D8-2F4E-BAD2-2755F0BE4A47}"/>
              </a:ext>
            </a:extLst>
          </p:cNvPr>
          <p:cNvSpPr>
            <a:spLocks noGrp="1"/>
          </p:cNvSpPr>
          <p:nvPr>
            <p:ph type="body" sz="quarter" idx="22"/>
          </p:nvPr>
        </p:nvSpPr>
        <p:spPr>
          <a:xfrm>
            <a:off x="3663042" y="4522803"/>
            <a:ext cx="2128157" cy="205837"/>
          </a:xfrm>
        </p:spPr>
        <p:txBody>
          <a:bodyPr lIns="0" tIns="0" rIns="0" bIns="0">
            <a:noAutofit/>
          </a:bodyPr>
          <a:lstStyle>
            <a:lvl1pPr marL="0" indent="0">
              <a:lnSpc>
                <a:spcPct val="100000"/>
              </a:lnSpc>
              <a:spcBef>
                <a:spcPts val="400"/>
              </a:spcBef>
              <a:buNone/>
              <a:defRPr sz="1800" b="0" i="0">
                <a:solidFill>
                  <a:schemeClr val="tx2"/>
                </a:solidFill>
                <a:latin typeface="+mj-lt"/>
              </a:defRPr>
            </a:lvl1pPr>
            <a:lvl2pPr>
              <a:defRPr sz="4000"/>
            </a:lvl2pPr>
            <a:lvl3pPr>
              <a:defRPr sz="4000"/>
            </a:lvl3pPr>
            <a:lvl4pPr>
              <a:defRPr sz="4000"/>
            </a:lvl4pPr>
            <a:lvl5pPr>
              <a:defRPr sz="4000"/>
            </a:lvl5pPr>
          </a:lstStyle>
          <a:p>
            <a:pPr lvl="0"/>
            <a:r>
              <a:rPr lang="en-US"/>
              <a:t>Click to edit Master text styles</a:t>
            </a:r>
          </a:p>
        </p:txBody>
      </p:sp>
      <p:cxnSp>
        <p:nvCxnSpPr>
          <p:cNvPr id="26" name="Straight Connector 25">
            <a:extLst>
              <a:ext uri="{FF2B5EF4-FFF2-40B4-BE49-F238E27FC236}">
                <a16:creationId xmlns:a16="http://schemas.microsoft.com/office/drawing/2014/main" id="{C402C0D4-D9C4-F547-B996-38177302A3DC}"/>
              </a:ext>
            </a:extLst>
          </p:cNvPr>
          <p:cNvCxnSpPr>
            <a:cxnSpLocks/>
          </p:cNvCxnSpPr>
          <p:nvPr userDrawn="1"/>
        </p:nvCxnSpPr>
        <p:spPr>
          <a:xfrm>
            <a:off x="6367055" y="4252111"/>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27" name="Text Placeholder 29">
            <a:extLst>
              <a:ext uri="{FF2B5EF4-FFF2-40B4-BE49-F238E27FC236}">
                <a16:creationId xmlns:a16="http://schemas.microsoft.com/office/drawing/2014/main" id="{9B18A1DC-4A61-514B-9F70-1DCC893EBB17}"/>
              </a:ext>
            </a:extLst>
          </p:cNvPr>
          <p:cNvSpPr>
            <a:spLocks noGrp="1"/>
          </p:cNvSpPr>
          <p:nvPr>
            <p:ph type="body" sz="quarter" idx="23"/>
          </p:nvPr>
        </p:nvSpPr>
        <p:spPr>
          <a:xfrm>
            <a:off x="6367054" y="5131299"/>
            <a:ext cx="2129245" cy="369332"/>
          </a:xfrm>
        </p:spPr>
        <p:txBody>
          <a:bodyPr lIns="0" tIns="0" rIns="0" bIns="0">
            <a:noAutofit/>
          </a:bodyPr>
          <a:lstStyle>
            <a:lvl1pPr marL="0" indent="0">
              <a:lnSpc>
                <a:spcPct val="100000"/>
              </a:lnSpc>
              <a:buNone/>
              <a:defRPr sz="14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28" name="Text Placeholder 29">
            <a:extLst>
              <a:ext uri="{FF2B5EF4-FFF2-40B4-BE49-F238E27FC236}">
                <a16:creationId xmlns:a16="http://schemas.microsoft.com/office/drawing/2014/main" id="{DD138509-2AA1-D540-90D6-288474956619}"/>
              </a:ext>
            </a:extLst>
          </p:cNvPr>
          <p:cNvSpPr>
            <a:spLocks noGrp="1"/>
          </p:cNvSpPr>
          <p:nvPr>
            <p:ph type="body" sz="quarter" idx="24"/>
          </p:nvPr>
        </p:nvSpPr>
        <p:spPr>
          <a:xfrm>
            <a:off x="6367054" y="4522803"/>
            <a:ext cx="2129245" cy="205837"/>
          </a:xfrm>
        </p:spPr>
        <p:txBody>
          <a:bodyPr lIns="0" tIns="0" rIns="0" bIns="0">
            <a:noAutofit/>
          </a:bodyPr>
          <a:lstStyle>
            <a:lvl1pPr marL="0" indent="0">
              <a:lnSpc>
                <a:spcPct val="100000"/>
              </a:lnSpc>
              <a:spcBef>
                <a:spcPts val="400"/>
              </a:spcBef>
              <a:buNone/>
              <a:defRPr sz="1800" b="0" i="0">
                <a:solidFill>
                  <a:schemeClr val="tx2"/>
                </a:solidFill>
                <a:latin typeface="+mj-lt"/>
              </a:defRPr>
            </a:lvl1pPr>
            <a:lvl2pPr>
              <a:defRPr sz="4000"/>
            </a:lvl2pPr>
            <a:lvl3pPr>
              <a:defRPr sz="4000"/>
            </a:lvl3pPr>
            <a:lvl4pPr>
              <a:defRPr sz="4000"/>
            </a:lvl4pPr>
            <a:lvl5pPr>
              <a:defRPr sz="4000"/>
            </a:lvl5pPr>
          </a:lstStyle>
          <a:p>
            <a:pPr lvl="0"/>
            <a:r>
              <a:rPr lang="en-US"/>
              <a:t>Click to edit Master text styles</a:t>
            </a:r>
          </a:p>
        </p:txBody>
      </p:sp>
      <p:sp>
        <p:nvSpPr>
          <p:cNvPr id="2" name="Date Placeholder 1">
            <a:extLst>
              <a:ext uri="{FF2B5EF4-FFF2-40B4-BE49-F238E27FC236}">
                <a16:creationId xmlns:a16="http://schemas.microsoft.com/office/drawing/2014/main" id="{62655503-4608-4F79-A5D4-B2F67958F263}"/>
              </a:ext>
            </a:extLst>
          </p:cNvPr>
          <p:cNvSpPr>
            <a:spLocks noGrp="1"/>
          </p:cNvSpPr>
          <p:nvPr>
            <p:ph type="dt" sz="half" idx="25"/>
          </p:nvPr>
        </p:nvSpPr>
        <p:spPr/>
        <p:txBody>
          <a:bodyPr/>
          <a:lstStyle/>
          <a:p>
            <a:fld id="{6FCA8E82-58CD-E045-8B98-B7A85B79B752}" type="datetime4">
              <a:rPr lang="en-US" smtClean="0"/>
              <a:pPr/>
              <a:t>May 17, 2023</a:t>
            </a:fld>
            <a:endParaRPr lang="en-US">
              <a:latin typeface="+mn-lt"/>
            </a:endParaRPr>
          </a:p>
        </p:txBody>
      </p:sp>
      <p:sp>
        <p:nvSpPr>
          <p:cNvPr id="3" name="Footer Placeholder 2">
            <a:extLst>
              <a:ext uri="{FF2B5EF4-FFF2-40B4-BE49-F238E27FC236}">
                <a16:creationId xmlns:a16="http://schemas.microsoft.com/office/drawing/2014/main" id="{9DAFA395-FE4C-4A99-A74E-57757D8473E1}"/>
              </a:ext>
            </a:extLst>
          </p:cNvPr>
          <p:cNvSpPr>
            <a:spLocks noGrp="1"/>
          </p:cNvSpPr>
          <p:nvPr>
            <p:ph type="ftr" sz="quarter" idx="26"/>
          </p:nvPr>
        </p:nvSpPr>
        <p:spPr/>
        <p:txBody>
          <a:bodyPr/>
          <a:lstStyle/>
          <a:p>
            <a:r>
              <a:rPr lang="en-US"/>
              <a:t>Annual Review</a:t>
            </a:r>
            <a:endParaRPr lang="en-US" b="0"/>
          </a:p>
        </p:txBody>
      </p:sp>
      <p:sp>
        <p:nvSpPr>
          <p:cNvPr id="4" name="Slide Number Placeholder 3">
            <a:extLst>
              <a:ext uri="{FF2B5EF4-FFF2-40B4-BE49-F238E27FC236}">
                <a16:creationId xmlns:a16="http://schemas.microsoft.com/office/drawing/2014/main" id="{30A6A117-A0E8-43E1-9120-CE3B8B97667F}"/>
              </a:ext>
            </a:extLst>
          </p:cNvPr>
          <p:cNvSpPr>
            <a:spLocks noGrp="1"/>
          </p:cNvSpPr>
          <p:nvPr>
            <p:ph type="sldNum" sz="quarter" idx="27"/>
          </p:nvPr>
        </p:nvSpPr>
        <p:spPr/>
        <p:txBody>
          <a:bodyPr/>
          <a:lstStyle/>
          <a:p>
            <a:fld id="{294A09A9-5501-47C1-A89A-A340965A2BE2}" type="slidenum">
              <a:rPr lang="en-US" smtClean="0"/>
              <a:pPr/>
              <a:t>‹#›</a:t>
            </a:fld>
            <a:endParaRPr lang="en-US">
              <a:latin typeface="+mn-lt"/>
            </a:endParaRPr>
          </a:p>
        </p:txBody>
      </p:sp>
    </p:spTree>
    <p:extLst>
      <p:ext uri="{BB962C8B-B14F-4D97-AF65-F5344CB8AC3E}">
        <p14:creationId xmlns:p14="http://schemas.microsoft.com/office/powerpoint/2010/main" val="409306641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_Agenda">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75923D9E-9381-3D11-B31A-1BF5C97F35B0}"/>
              </a:ext>
            </a:extLst>
          </p:cNvPr>
          <p:cNvGrpSpPr/>
          <p:nvPr userDrawn="1"/>
        </p:nvGrpSpPr>
        <p:grpSpPr>
          <a:xfrm>
            <a:off x="6452303" y="3405019"/>
            <a:ext cx="5739697" cy="3467971"/>
            <a:chOff x="5009037" y="2525712"/>
            <a:chExt cx="7170193" cy="4332288"/>
          </a:xfrm>
        </p:grpSpPr>
        <p:sp>
          <p:nvSpPr>
            <p:cNvPr id="7" name="Freeform 7">
              <a:extLst>
                <a:ext uri="{FF2B5EF4-FFF2-40B4-BE49-F238E27FC236}">
                  <a16:creationId xmlns:a16="http://schemas.microsoft.com/office/drawing/2014/main" id="{89E777D0-3240-08CE-6B6C-B33B910B8490}"/>
                </a:ext>
              </a:extLst>
            </p:cNvPr>
            <p:cNvSpPr>
              <a:spLocks/>
            </p:cNvSpPr>
            <p:nvPr/>
          </p:nvSpPr>
          <p:spPr bwMode="auto">
            <a:xfrm>
              <a:off x="5009037" y="2525712"/>
              <a:ext cx="3601721" cy="4332288"/>
            </a:xfrm>
            <a:custGeom>
              <a:avLst/>
              <a:gdLst>
                <a:gd name="T0" fmla="*/ 1198 w 1198"/>
                <a:gd name="T1" fmla="*/ 0 h 1441"/>
                <a:gd name="T2" fmla="*/ 0 w 1198"/>
                <a:gd name="T3" fmla="*/ 1441 h 1441"/>
                <a:gd name="T4" fmla="*/ 1198 w 1198"/>
                <a:gd name="T5" fmla="*/ 1441 h 1441"/>
                <a:gd name="T6" fmla="*/ 1198 w 1198"/>
                <a:gd name="T7" fmla="*/ 0 h 1441"/>
              </a:gdLst>
              <a:ahLst/>
              <a:cxnLst>
                <a:cxn ang="0">
                  <a:pos x="T0" y="T1"/>
                </a:cxn>
                <a:cxn ang="0">
                  <a:pos x="T2" y="T3"/>
                </a:cxn>
                <a:cxn ang="0">
                  <a:pos x="T4" y="T5"/>
                </a:cxn>
                <a:cxn ang="0">
                  <a:pos x="T6" y="T7"/>
                </a:cxn>
              </a:cxnLst>
              <a:rect l="0" t="0" r="r" b="b"/>
              <a:pathLst>
                <a:path w="1198" h="1441">
                  <a:moveTo>
                    <a:pt x="1198" y="0"/>
                  </a:moveTo>
                  <a:lnTo>
                    <a:pt x="0" y="1441"/>
                  </a:lnTo>
                  <a:lnTo>
                    <a:pt x="1198" y="1441"/>
                  </a:lnTo>
                  <a:lnTo>
                    <a:pt x="1198" y="0"/>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8" name="Freeform 6">
              <a:extLst>
                <a:ext uri="{FF2B5EF4-FFF2-40B4-BE49-F238E27FC236}">
                  <a16:creationId xmlns:a16="http://schemas.microsoft.com/office/drawing/2014/main" id="{EFEA81A2-6893-518C-6AF3-37C987789C86}"/>
                </a:ext>
              </a:extLst>
            </p:cNvPr>
            <p:cNvSpPr>
              <a:spLocks/>
            </p:cNvSpPr>
            <p:nvPr/>
          </p:nvSpPr>
          <p:spPr bwMode="auto">
            <a:xfrm>
              <a:off x="8589536" y="2525712"/>
              <a:ext cx="3589694" cy="4332288"/>
            </a:xfrm>
            <a:custGeom>
              <a:avLst/>
              <a:gdLst>
                <a:gd name="T0" fmla="*/ 0 w 1194"/>
                <a:gd name="T1" fmla="*/ 0 h 1441"/>
                <a:gd name="T2" fmla="*/ 1194 w 1194"/>
                <a:gd name="T3" fmla="*/ 1441 h 1441"/>
                <a:gd name="T4" fmla="*/ 0 w 1194"/>
                <a:gd name="T5" fmla="*/ 1441 h 1441"/>
                <a:gd name="T6" fmla="*/ 0 w 1194"/>
                <a:gd name="T7" fmla="*/ 0 h 1441"/>
              </a:gdLst>
              <a:ahLst/>
              <a:cxnLst>
                <a:cxn ang="0">
                  <a:pos x="T0" y="T1"/>
                </a:cxn>
                <a:cxn ang="0">
                  <a:pos x="T2" y="T3"/>
                </a:cxn>
                <a:cxn ang="0">
                  <a:pos x="T4" y="T5"/>
                </a:cxn>
                <a:cxn ang="0">
                  <a:pos x="T6" y="T7"/>
                </a:cxn>
              </a:cxnLst>
              <a:rect l="0" t="0" r="r" b="b"/>
              <a:pathLst>
                <a:path w="1194" h="1441">
                  <a:moveTo>
                    <a:pt x="0" y="0"/>
                  </a:moveTo>
                  <a:lnTo>
                    <a:pt x="1194" y="1441"/>
                  </a:lnTo>
                  <a:lnTo>
                    <a:pt x="0" y="1441"/>
                  </a:lnTo>
                  <a:lnTo>
                    <a:pt x="0" y="0"/>
                  </a:ln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endParaRPr lang="en-US"/>
            </a:p>
          </p:txBody>
        </p:sp>
      </p:grpSp>
      <p:grpSp>
        <p:nvGrpSpPr>
          <p:cNvPr id="9" name="Group 8">
            <a:extLst>
              <a:ext uri="{FF2B5EF4-FFF2-40B4-BE49-F238E27FC236}">
                <a16:creationId xmlns:a16="http://schemas.microsoft.com/office/drawing/2014/main" id="{0F297964-0B81-31DC-6D6D-1414832238B1}"/>
              </a:ext>
            </a:extLst>
          </p:cNvPr>
          <p:cNvGrpSpPr/>
          <p:nvPr userDrawn="1"/>
        </p:nvGrpSpPr>
        <p:grpSpPr>
          <a:xfrm flipH="1" flipV="1">
            <a:off x="6465610" y="0"/>
            <a:ext cx="5739697" cy="3467971"/>
            <a:chOff x="5183405" y="2678112"/>
            <a:chExt cx="7170193" cy="4332288"/>
          </a:xfrm>
        </p:grpSpPr>
        <p:sp>
          <p:nvSpPr>
            <p:cNvPr id="10" name="Freeform 7">
              <a:extLst>
                <a:ext uri="{FF2B5EF4-FFF2-40B4-BE49-F238E27FC236}">
                  <a16:creationId xmlns:a16="http://schemas.microsoft.com/office/drawing/2014/main" id="{CE4FDB43-7466-4B74-330E-836DA9504C90}"/>
                </a:ext>
              </a:extLst>
            </p:cNvPr>
            <p:cNvSpPr>
              <a:spLocks/>
            </p:cNvSpPr>
            <p:nvPr/>
          </p:nvSpPr>
          <p:spPr bwMode="auto">
            <a:xfrm>
              <a:off x="5183405" y="2678112"/>
              <a:ext cx="3601721" cy="4332288"/>
            </a:xfrm>
            <a:custGeom>
              <a:avLst/>
              <a:gdLst>
                <a:gd name="T0" fmla="*/ 1198 w 1198"/>
                <a:gd name="T1" fmla="*/ 0 h 1441"/>
                <a:gd name="T2" fmla="*/ 0 w 1198"/>
                <a:gd name="T3" fmla="*/ 1441 h 1441"/>
                <a:gd name="T4" fmla="*/ 1198 w 1198"/>
                <a:gd name="T5" fmla="*/ 1441 h 1441"/>
                <a:gd name="T6" fmla="*/ 1198 w 1198"/>
                <a:gd name="T7" fmla="*/ 0 h 1441"/>
              </a:gdLst>
              <a:ahLst/>
              <a:cxnLst>
                <a:cxn ang="0">
                  <a:pos x="T0" y="T1"/>
                </a:cxn>
                <a:cxn ang="0">
                  <a:pos x="T2" y="T3"/>
                </a:cxn>
                <a:cxn ang="0">
                  <a:pos x="T4" y="T5"/>
                </a:cxn>
                <a:cxn ang="0">
                  <a:pos x="T6" y="T7"/>
                </a:cxn>
              </a:cxnLst>
              <a:rect l="0" t="0" r="r" b="b"/>
              <a:pathLst>
                <a:path w="1198" h="1441">
                  <a:moveTo>
                    <a:pt x="1198" y="0"/>
                  </a:moveTo>
                  <a:lnTo>
                    <a:pt x="0" y="1441"/>
                  </a:lnTo>
                  <a:lnTo>
                    <a:pt x="1198" y="1441"/>
                  </a:lnTo>
                  <a:lnTo>
                    <a:pt x="1198" y="0"/>
                  </a:lnTo>
                  <a:close/>
                </a:path>
              </a:pathLst>
            </a:custGeom>
            <a:solidFill>
              <a:schemeClr val="accent4"/>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11" name="Freeform 6">
              <a:extLst>
                <a:ext uri="{FF2B5EF4-FFF2-40B4-BE49-F238E27FC236}">
                  <a16:creationId xmlns:a16="http://schemas.microsoft.com/office/drawing/2014/main" id="{2EA39DB9-F1B4-F4E9-CF4D-717B0CD747DA}"/>
                </a:ext>
              </a:extLst>
            </p:cNvPr>
            <p:cNvSpPr>
              <a:spLocks/>
            </p:cNvSpPr>
            <p:nvPr/>
          </p:nvSpPr>
          <p:spPr bwMode="auto">
            <a:xfrm>
              <a:off x="8763903" y="2678112"/>
              <a:ext cx="3589695" cy="4332288"/>
            </a:xfrm>
            <a:custGeom>
              <a:avLst/>
              <a:gdLst>
                <a:gd name="T0" fmla="*/ 0 w 1194"/>
                <a:gd name="T1" fmla="*/ 0 h 1441"/>
                <a:gd name="T2" fmla="*/ 1194 w 1194"/>
                <a:gd name="T3" fmla="*/ 1441 h 1441"/>
                <a:gd name="T4" fmla="*/ 0 w 1194"/>
                <a:gd name="T5" fmla="*/ 1441 h 1441"/>
                <a:gd name="T6" fmla="*/ 0 w 1194"/>
                <a:gd name="T7" fmla="*/ 0 h 1441"/>
              </a:gdLst>
              <a:ahLst/>
              <a:cxnLst>
                <a:cxn ang="0">
                  <a:pos x="T0" y="T1"/>
                </a:cxn>
                <a:cxn ang="0">
                  <a:pos x="T2" y="T3"/>
                </a:cxn>
                <a:cxn ang="0">
                  <a:pos x="T4" y="T5"/>
                </a:cxn>
                <a:cxn ang="0">
                  <a:pos x="T6" y="T7"/>
                </a:cxn>
              </a:cxnLst>
              <a:rect l="0" t="0" r="r" b="b"/>
              <a:pathLst>
                <a:path w="1194" h="1441">
                  <a:moveTo>
                    <a:pt x="0" y="0"/>
                  </a:moveTo>
                  <a:lnTo>
                    <a:pt x="1194" y="1441"/>
                  </a:lnTo>
                  <a:lnTo>
                    <a:pt x="0" y="1441"/>
                  </a:lnTo>
                  <a:lnTo>
                    <a:pt x="0" y="0"/>
                  </a:lnTo>
                  <a:close/>
                </a:path>
              </a:pathLst>
            </a:custGeom>
            <a:solidFill>
              <a:schemeClr val="accent5"/>
            </a:solidFill>
            <a:ln>
              <a:noFill/>
            </a:ln>
          </p:spPr>
          <p:txBody>
            <a:bodyPr vert="horz" wrap="square" lIns="91440" tIns="45720" rIns="91440" bIns="45720" numCol="1" anchor="t" anchorCtr="0" compatLnSpc="1">
              <a:prstTxWarp prst="textNoShape">
                <a:avLst/>
              </a:prstTxWarp>
              <a:noAutofit/>
            </a:bodyPr>
            <a:lstStyle/>
            <a:p>
              <a:endParaRPr lang="en-US"/>
            </a:p>
          </p:txBody>
        </p:sp>
      </p:grpSp>
      <p:sp>
        <p:nvSpPr>
          <p:cNvPr id="14" name="Image 2" descr="preencoded.png">
            <a:extLst>
              <a:ext uri="{FF2B5EF4-FFF2-40B4-BE49-F238E27FC236}">
                <a16:creationId xmlns:a16="http://schemas.microsoft.com/office/drawing/2014/main" id="{EFFAEAD9-58A9-096B-C6D0-58F7AD08EB20}"/>
              </a:ext>
            </a:extLst>
          </p:cNvPr>
          <p:cNvSpPr/>
          <p:nvPr/>
        </p:nvSpPr>
        <p:spPr>
          <a:xfrm>
            <a:off x="7642518" y="4577658"/>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noAutofit/>
          </a:bodyPr>
          <a:lstStyle/>
          <a:p>
            <a:endParaRPr lang="en-US"/>
          </a:p>
        </p:txBody>
      </p:sp>
      <p:sp>
        <p:nvSpPr>
          <p:cNvPr id="2" name="Title 1">
            <a:extLst>
              <a:ext uri="{FF2B5EF4-FFF2-40B4-BE49-F238E27FC236}">
                <a16:creationId xmlns:a16="http://schemas.microsoft.com/office/drawing/2014/main" id="{9A1CFBBA-B680-A6A7-3C4B-5FEAC4253283}"/>
              </a:ext>
            </a:extLst>
          </p:cNvPr>
          <p:cNvSpPr>
            <a:spLocks noGrp="1"/>
          </p:cNvSpPr>
          <p:nvPr>
            <p:ph type="title"/>
          </p:nvPr>
        </p:nvSpPr>
        <p:spPr>
          <a:xfrm>
            <a:off x="1499616" y="1901952"/>
            <a:ext cx="5693664" cy="768096"/>
          </a:xfrm>
        </p:spPr>
        <p:txBody>
          <a:bodyPr>
            <a:noAutofit/>
          </a:bodyPr>
          <a:lstStyle>
            <a:lvl1pPr algn="l">
              <a:lnSpc>
                <a:spcPct val="100000"/>
              </a:lnSpc>
              <a:defRPr/>
            </a:lvl1pPr>
          </a:lstStyle>
          <a:p>
            <a:r>
              <a:rPr lang="en-US"/>
              <a:t>Click to edit Master title style</a:t>
            </a:r>
          </a:p>
        </p:txBody>
      </p:sp>
      <p:sp>
        <p:nvSpPr>
          <p:cNvPr id="13" name="Content Placeholder 2">
            <a:extLst>
              <a:ext uri="{FF2B5EF4-FFF2-40B4-BE49-F238E27FC236}">
                <a16:creationId xmlns:a16="http://schemas.microsoft.com/office/drawing/2014/main" id="{72386C43-DD10-E892-08AD-D6F4AE9617DD}"/>
              </a:ext>
            </a:extLst>
          </p:cNvPr>
          <p:cNvSpPr>
            <a:spLocks noGrp="1"/>
          </p:cNvSpPr>
          <p:nvPr>
            <p:ph idx="1"/>
          </p:nvPr>
        </p:nvSpPr>
        <p:spPr>
          <a:xfrm>
            <a:off x="1499616" y="2770632"/>
            <a:ext cx="5693664" cy="3122168"/>
          </a:xfrm>
        </p:spPr>
        <p:txBody>
          <a:bodyPr>
            <a:noAutofit/>
          </a:bodyPr>
          <a:lstStyle>
            <a:lvl1pPr marL="0" indent="0">
              <a:lnSpc>
                <a:spcPct val="150000"/>
              </a:lnSpc>
              <a:spcBef>
                <a:spcPts val="0"/>
              </a:spcBef>
              <a:buNone/>
              <a:defRPr sz="2400"/>
            </a:lvl1pPr>
            <a:lvl2pPr marL="347472">
              <a:lnSpc>
                <a:spcPct val="150000"/>
              </a:lnSpc>
              <a:spcBef>
                <a:spcPts val="0"/>
              </a:spcBef>
              <a:defRPr sz="2000"/>
            </a:lvl2pPr>
            <a:lvl3pPr marL="685800">
              <a:lnSpc>
                <a:spcPct val="150000"/>
              </a:lnSpc>
              <a:spcBef>
                <a:spcPts val="0"/>
              </a:spcBef>
              <a:defRPr sz="1800"/>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30594541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cSld name="Summary">
    <p:spTree>
      <p:nvGrpSpPr>
        <p:cNvPr id="1" name=""/>
        <p:cNvGrpSpPr/>
        <p:nvPr/>
      </p:nvGrpSpPr>
      <p:grpSpPr>
        <a:xfrm>
          <a:off x="0" y="0"/>
          <a:ext cx="0" cy="0"/>
          <a:chOff x="0" y="0"/>
          <a:chExt cx="0" cy="0"/>
        </a:xfrm>
      </p:grpSpPr>
      <p:sp>
        <p:nvSpPr>
          <p:cNvPr id="24" name="Image 2" descr="preencoded.png">
            <a:extLst>
              <a:ext uri="{FF2B5EF4-FFF2-40B4-BE49-F238E27FC236}">
                <a16:creationId xmlns:a16="http://schemas.microsoft.com/office/drawing/2014/main" id="{ABC388A2-FFC7-1A87-02FB-C97B50161FD3}"/>
              </a:ext>
            </a:extLst>
          </p:cNvPr>
          <p:cNvSpPr/>
          <p:nvPr/>
        </p:nvSpPr>
        <p:spPr>
          <a:xfrm>
            <a:off x="8758238" y="-14287"/>
            <a:ext cx="3433763" cy="3452812"/>
          </a:xfrm>
          <a:custGeom>
            <a:avLst/>
            <a:gdLst>
              <a:gd name="connsiteX0" fmla="*/ 3433763 w 3433763"/>
              <a:gd name="connsiteY0" fmla="*/ 0 h 3452812"/>
              <a:gd name="connsiteX1" fmla="*/ 3433763 w 3433763"/>
              <a:gd name="connsiteY1" fmla="*/ 3452813 h 3452812"/>
              <a:gd name="connsiteX2" fmla="*/ 0 w 3433763"/>
              <a:gd name="connsiteY2" fmla="*/ 3452813 h 3452812"/>
              <a:gd name="connsiteX3" fmla="*/ 3433763 w 3433763"/>
              <a:gd name="connsiteY3" fmla="*/ 0 h 3452812"/>
            </a:gdLst>
            <a:ahLst/>
            <a:cxnLst>
              <a:cxn ang="0">
                <a:pos x="connsiteX0" y="connsiteY0"/>
              </a:cxn>
              <a:cxn ang="0">
                <a:pos x="connsiteX1" y="connsiteY1"/>
              </a:cxn>
              <a:cxn ang="0">
                <a:pos x="connsiteX2" y="connsiteY2"/>
              </a:cxn>
              <a:cxn ang="0">
                <a:pos x="connsiteX3" y="connsiteY3"/>
              </a:cxn>
            </a:cxnLst>
            <a:rect l="l" t="t" r="r" b="b"/>
            <a:pathLst>
              <a:path w="3433763" h="3452812">
                <a:moveTo>
                  <a:pt x="3433763" y="0"/>
                </a:moveTo>
                <a:lnTo>
                  <a:pt x="3433763" y="3452813"/>
                </a:lnTo>
                <a:lnTo>
                  <a:pt x="0" y="3452813"/>
                </a:lnTo>
                <a:cubicBezTo>
                  <a:pt x="0" y="1545912"/>
                  <a:pt x="1537383" y="0"/>
                  <a:pt x="3433763" y="0"/>
                </a:cubicBezTo>
                <a:close/>
              </a:path>
            </a:pathLst>
          </a:custGeom>
          <a:solidFill>
            <a:schemeClr val="accent1"/>
          </a:solidFill>
          <a:ln w="4756" cap="flat">
            <a:noFill/>
            <a:prstDash val="solid"/>
            <a:miter/>
          </a:ln>
        </p:spPr>
        <p:txBody>
          <a:bodyPr rtlCol="0" anchor="ctr"/>
          <a:lstStyle/>
          <a:p>
            <a:endParaRPr lang="en-US"/>
          </a:p>
        </p:txBody>
      </p:sp>
      <p:sp>
        <p:nvSpPr>
          <p:cNvPr id="25" name="Image 3" descr="preencoded.png">
            <a:extLst>
              <a:ext uri="{FF2B5EF4-FFF2-40B4-BE49-F238E27FC236}">
                <a16:creationId xmlns:a16="http://schemas.microsoft.com/office/drawing/2014/main" id="{D64C4994-B525-F4C0-B74F-D5E8296DFC43}"/>
              </a:ext>
            </a:extLst>
          </p:cNvPr>
          <p:cNvSpPr/>
          <p:nvPr/>
        </p:nvSpPr>
        <p:spPr>
          <a:xfrm>
            <a:off x="8758238" y="3438525"/>
            <a:ext cx="3433763" cy="3433762"/>
          </a:xfrm>
          <a:custGeom>
            <a:avLst/>
            <a:gdLst>
              <a:gd name="connsiteX0" fmla="*/ 0 w 3433763"/>
              <a:gd name="connsiteY0" fmla="*/ 0 h 3433762"/>
              <a:gd name="connsiteX1" fmla="*/ 3433763 w 3433763"/>
              <a:gd name="connsiteY1" fmla="*/ 0 h 3433762"/>
              <a:gd name="connsiteX2" fmla="*/ 3433763 w 3433763"/>
              <a:gd name="connsiteY2" fmla="*/ 3433763 h 3433762"/>
              <a:gd name="connsiteX3" fmla="*/ 0 w 3433763"/>
              <a:gd name="connsiteY3" fmla="*/ 0 h 3433762"/>
            </a:gdLst>
            <a:ahLst/>
            <a:cxnLst>
              <a:cxn ang="0">
                <a:pos x="connsiteX0" y="connsiteY0"/>
              </a:cxn>
              <a:cxn ang="0">
                <a:pos x="connsiteX1" y="connsiteY1"/>
              </a:cxn>
              <a:cxn ang="0">
                <a:pos x="connsiteX2" y="connsiteY2"/>
              </a:cxn>
              <a:cxn ang="0">
                <a:pos x="connsiteX3" y="connsiteY3"/>
              </a:cxn>
            </a:cxnLst>
            <a:rect l="l" t="t" r="r" b="b"/>
            <a:pathLst>
              <a:path w="3433763" h="3433762">
                <a:moveTo>
                  <a:pt x="0" y="0"/>
                </a:moveTo>
                <a:lnTo>
                  <a:pt x="3433763" y="0"/>
                </a:lnTo>
                <a:lnTo>
                  <a:pt x="3433763" y="3433763"/>
                </a:lnTo>
                <a:cubicBezTo>
                  <a:pt x="1537383" y="3433763"/>
                  <a:pt x="0" y="1896380"/>
                  <a:pt x="0" y="0"/>
                </a:cubicBezTo>
                <a:close/>
              </a:path>
            </a:pathLst>
          </a:custGeom>
          <a:solidFill>
            <a:schemeClr val="accent2"/>
          </a:solidFill>
          <a:ln w="4756" cap="flat">
            <a:noFill/>
            <a:prstDash val="solid"/>
            <a:miter/>
          </a:ln>
        </p:spPr>
        <p:txBody>
          <a:bodyPr rtlCol="0" anchor="ctr"/>
          <a:lstStyle/>
          <a:p>
            <a:endParaRPr lang="en-US"/>
          </a:p>
        </p:txBody>
      </p:sp>
      <p:sp>
        <p:nvSpPr>
          <p:cNvPr id="26" name="Image 4" descr="preencoded.png">
            <a:extLst>
              <a:ext uri="{FF2B5EF4-FFF2-40B4-BE49-F238E27FC236}">
                <a16:creationId xmlns:a16="http://schemas.microsoft.com/office/drawing/2014/main" id="{9019DA73-2516-F3D2-ECDB-620C90483DB3}"/>
              </a:ext>
            </a:extLst>
          </p:cNvPr>
          <p:cNvSpPr/>
          <p:nvPr/>
        </p:nvSpPr>
        <p:spPr>
          <a:xfrm flipV="1">
            <a:off x="9991725" y="1247775"/>
            <a:ext cx="2200275" cy="2181225"/>
          </a:xfrm>
          <a:custGeom>
            <a:avLst/>
            <a:gdLst>
              <a:gd name="connsiteX0" fmla="*/ 0 w 2200275"/>
              <a:gd name="connsiteY0" fmla="*/ 0 h 2181225"/>
              <a:gd name="connsiteX1" fmla="*/ 2200275 w 2200275"/>
              <a:gd name="connsiteY1" fmla="*/ 2181225 h 2181225"/>
              <a:gd name="connsiteX2" fmla="*/ 2200275 w 2200275"/>
              <a:gd name="connsiteY2" fmla="*/ 0 h 2181225"/>
              <a:gd name="connsiteX3" fmla="*/ 0 w 2200275"/>
              <a:gd name="connsiteY3" fmla="*/ 0 h 2181225"/>
            </a:gdLst>
            <a:ahLst/>
            <a:cxnLst>
              <a:cxn ang="0">
                <a:pos x="connsiteX0" y="connsiteY0"/>
              </a:cxn>
              <a:cxn ang="0">
                <a:pos x="connsiteX1" y="connsiteY1"/>
              </a:cxn>
              <a:cxn ang="0">
                <a:pos x="connsiteX2" y="connsiteY2"/>
              </a:cxn>
              <a:cxn ang="0">
                <a:pos x="connsiteX3" y="connsiteY3"/>
              </a:cxn>
            </a:cxnLst>
            <a:rect l="l" t="t" r="r" b="b"/>
            <a:pathLst>
              <a:path w="2200275" h="2181225">
                <a:moveTo>
                  <a:pt x="0" y="0"/>
                </a:moveTo>
                <a:cubicBezTo>
                  <a:pt x="0" y="1204689"/>
                  <a:pt x="985061" y="2181225"/>
                  <a:pt x="2200275" y="2181225"/>
                </a:cubicBezTo>
                <a:lnTo>
                  <a:pt x="2200275" y="0"/>
                </a:lnTo>
                <a:lnTo>
                  <a:pt x="0" y="0"/>
                </a:lnTo>
                <a:close/>
              </a:path>
            </a:pathLst>
          </a:custGeom>
          <a:solidFill>
            <a:schemeClr val="accent4"/>
          </a:solidFill>
          <a:ln w="4763" cap="flat">
            <a:noFill/>
            <a:prstDash val="solid"/>
            <a:miter/>
          </a:ln>
        </p:spPr>
        <p:txBody>
          <a:bodyPr rtlCol="0" anchor="ctr"/>
          <a:lstStyle/>
          <a:p>
            <a:endParaRPr lang="en-US"/>
          </a:p>
        </p:txBody>
      </p:sp>
      <p:sp>
        <p:nvSpPr>
          <p:cNvPr id="53" name="Image 7" descr="preencoded.png">
            <a:extLst>
              <a:ext uri="{FF2B5EF4-FFF2-40B4-BE49-F238E27FC236}">
                <a16:creationId xmlns:a16="http://schemas.microsoft.com/office/drawing/2014/main" id="{FEA70E9F-C506-413C-11EF-5915A2296643}"/>
              </a:ext>
            </a:extLst>
          </p:cNvPr>
          <p:cNvSpPr/>
          <p:nvPr/>
        </p:nvSpPr>
        <p:spPr>
          <a:xfrm flipV="1">
            <a:off x="-20086" y="4580051"/>
            <a:ext cx="2277948" cy="2277948"/>
          </a:xfrm>
          <a:custGeom>
            <a:avLst/>
            <a:gdLst>
              <a:gd name="connsiteX0" fmla="*/ 0 w 2277948"/>
              <a:gd name="connsiteY0" fmla="*/ 2277948 h 2277948"/>
              <a:gd name="connsiteX1" fmla="*/ 2277948 w 2277948"/>
              <a:gd name="connsiteY1" fmla="*/ 0 h 2277948"/>
              <a:gd name="connsiteX2" fmla="*/ 0 w 2277948"/>
              <a:gd name="connsiteY2" fmla="*/ 0 h 2277948"/>
              <a:gd name="connsiteX3" fmla="*/ 0 w 2277948"/>
              <a:gd name="connsiteY3" fmla="*/ 2277948 h 2277948"/>
            </a:gdLst>
            <a:ahLst/>
            <a:cxnLst>
              <a:cxn ang="0">
                <a:pos x="connsiteX0" y="connsiteY0"/>
              </a:cxn>
              <a:cxn ang="0">
                <a:pos x="connsiteX1" y="connsiteY1"/>
              </a:cxn>
              <a:cxn ang="0">
                <a:pos x="connsiteX2" y="connsiteY2"/>
              </a:cxn>
              <a:cxn ang="0">
                <a:pos x="connsiteX3" y="connsiteY3"/>
              </a:cxn>
            </a:cxnLst>
            <a:rect l="l" t="t" r="r" b="b"/>
            <a:pathLst>
              <a:path w="2277948" h="2277948">
                <a:moveTo>
                  <a:pt x="0" y="2277948"/>
                </a:moveTo>
                <a:cubicBezTo>
                  <a:pt x="1258034" y="2277948"/>
                  <a:pt x="2277948" y="1258034"/>
                  <a:pt x="2277948" y="0"/>
                </a:cubicBezTo>
                <a:lnTo>
                  <a:pt x="0" y="0"/>
                </a:lnTo>
                <a:lnTo>
                  <a:pt x="0" y="2277948"/>
                </a:lnTo>
                <a:close/>
              </a:path>
            </a:pathLst>
          </a:custGeom>
          <a:solidFill>
            <a:schemeClr val="accent4"/>
          </a:solidFill>
          <a:ln w="5083" cap="flat">
            <a:noFill/>
            <a:prstDash val="solid"/>
            <a:miter/>
          </a:ln>
        </p:spPr>
        <p:txBody>
          <a:bodyPr rtlCol="0" anchor="ctr"/>
          <a:lstStyle/>
          <a:p>
            <a:endParaRPr lang="en-US"/>
          </a:p>
        </p:txBody>
      </p:sp>
      <p:pic>
        <p:nvPicPr>
          <p:cNvPr id="21" name="Image 2" descr="preencoded.png">
            <a:extLst>
              <a:ext uri="{FF2B5EF4-FFF2-40B4-BE49-F238E27FC236}">
                <a16:creationId xmlns:a16="http://schemas.microsoft.com/office/drawing/2014/main" id="{A8B7F1F1-806C-8D65-7340-220A0C4653C8}"/>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9991886" y="3441269"/>
            <a:ext cx="2200114" cy="2200114"/>
          </a:xfrm>
          <a:prstGeom prst="rect">
            <a:avLst/>
          </a:prstGeom>
        </p:spPr>
      </p:pic>
      <p:sp>
        <p:nvSpPr>
          <p:cNvPr id="54" name="Image 2" descr="preencoded.png">
            <a:extLst>
              <a:ext uri="{FF2B5EF4-FFF2-40B4-BE49-F238E27FC236}">
                <a16:creationId xmlns:a16="http://schemas.microsoft.com/office/drawing/2014/main" id="{F19C81EC-0322-58A2-C455-6E2C84D1E6E8}"/>
              </a:ext>
            </a:extLst>
          </p:cNvPr>
          <p:cNvSpPr/>
          <p:nvPr/>
        </p:nvSpPr>
        <p:spPr>
          <a:xfrm>
            <a:off x="1707959" y="5667616"/>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a:p>
        </p:txBody>
      </p:sp>
      <p:sp>
        <p:nvSpPr>
          <p:cNvPr id="2" name="Title 1"/>
          <p:cNvSpPr>
            <a:spLocks noGrp="1"/>
          </p:cNvSpPr>
          <p:nvPr>
            <p:ph type="title"/>
          </p:nvPr>
        </p:nvSpPr>
        <p:spPr>
          <a:xfrm>
            <a:off x="1508760" y="1883664"/>
            <a:ext cx="6766560" cy="768096"/>
          </a:xfrm>
        </p:spPr>
        <p:txBody>
          <a:bodyPr>
            <a:noAutofit/>
          </a:bodyPr>
          <a:lstStyle>
            <a:lvl1pPr algn="l">
              <a:lnSpc>
                <a:spcPct val="100000"/>
              </a:lnSpc>
              <a:defRPr b="1"/>
            </a:lvl1pPr>
          </a:lstStyle>
          <a:p>
            <a:r>
              <a:rPr lang="en-US"/>
              <a:t>Click to edit Master title style</a:t>
            </a:r>
          </a:p>
        </p:txBody>
      </p:sp>
      <p:sp>
        <p:nvSpPr>
          <p:cNvPr id="3" name="Content Placeholder 2"/>
          <p:cNvSpPr>
            <a:spLocks noGrp="1"/>
          </p:cNvSpPr>
          <p:nvPr>
            <p:ph idx="1"/>
          </p:nvPr>
        </p:nvSpPr>
        <p:spPr>
          <a:xfrm>
            <a:off x="1508760" y="2837688"/>
            <a:ext cx="5879592" cy="2700528"/>
          </a:xfrm>
        </p:spPr>
        <p:txBody>
          <a:bodyPr>
            <a:noAutofit/>
          </a:bodyPr>
          <a:lstStyle>
            <a:lvl1pPr marL="0" indent="0">
              <a:buNone/>
              <a:defRPr sz="1500"/>
            </a:lvl1pPr>
            <a:lvl2pPr>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p:txBody>
          <a:bodyPr>
            <a:noAutofit/>
          </a:bodyPr>
          <a:lstStyle/>
          <a:p>
            <a:fld id="{48F63A3B-78C7-47BE-AE5E-E10140E04643}" type="slidenum">
              <a:rPr lang="en-US" dirty="0"/>
              <a:t>‹#›</a:t>
            </a:fld>
            <a:endParaRPr lang="en-US"/>
          </a:p>
        </p:txBody>
      </p:sp>
      <p:sp>
        <p:nvSpPr>
          <p:cNvPr id="4" name="Footer Placeholder 3">
            <a:extLst>
              <a:ext uri="{FF2B5EF4-FFF2-40B4-BE49-F238E27FC236}">
                <a16:creationId xmlns:a16="http://schemas.microsoft.com/office/drawing/2014/main" id="{E1F9FD95-086F-282B-820C-8CDAD4A6EEB6}"/>
              </a:ext>
            </a:extLst>
          </p:cNvPr>
          <p:cNvSpPr>
            <a:spLocks noGrp="1"/>
          </p:cNvSpPr>
          <p:nvPr>
            <p:ph type="ftr" sz="quarter" idx="13"/>
          </p:nvPr>
        </p:nvSpPr>
        <p:spPr/>
        <p:txBody>
          <a:bodyPr/>
          <a:lstStyle/>
          <a:p>
            <a:r>
              <a:rPr lang="en-US"/>
              <a:t>Presentation title</a:t>
            </a:r>
          </a:p>
        </p:txBody>
      </p:sp>
    </p:spTree>
    <p:extLst>
      <p:ext uri="{BB962C8B-B14F-4D97-AF65-F5344CB8AC3E}">
        <p14:creationId xmlns:p14="http://schemas.microsoft.com/office/powerpoint/2010/main" val="63965447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4F96FE2-9E77-4834-9C6B-212E1056298F}" type="datetimeFigureOut">
              <a:rPr lang="en-US" smtClean="0"/>
              <a:t>5/17/2023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428E537-E56B-49CA-B596-52598082FBE8}" type="slidenum">
              <a:rPr lang="en-US" smtClean="0"/>
              <a:t>‹#›</a:t>
            </a:fld>
            <a:endParaRPr lang="en-US"/>
          </a:p>
        </p:txBody>
      </p:sp>
    </p:spTree>
    <p:extLst>
      <p:ext uri="{BB962C8B-B14F-4D97-AF65-F5344CB8AC3E}">
        <p14:creationId xmlns:p14="http://schemas.microsoft.com/office/powerpoint/2010/main" val="370443778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eam - 4 up">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8C642-49FB-4E16-A3A0-B2ACBEABFFD6}"/>
              </a:ext>
            </a:extLst>
          </p:cNvPr>
          <p:cNvSpPr>
            <a:spLocks noGrp="1"/>
          </p:cNvSpPr>
          <p:nvPr>
            <p:ph type="title" hasCustomPrompt="1"/>
          </p:nvPr>
        </p:nvSpPr>
        <p:spPr>
          <a:xfrm>
            <a:off x="914400" y="896112"/>
            <a:ext cx="10363200" cy="1325880"/>
          </a:xfrm>
        </p:spPr>
        <p:txBody>
          <a:bodyPr anchor="t" anchorCtr="0"/>
          <a:lstStyle>
            <a:lvl1pPr>
              <a:defRPr cap="all" baseline="0">
                <a:solidFill>
                  <a:schemeClr val="tx2"/>
                </a:solidFill>
              </a:defRPr>
            </a:lvl1pPr>
          </a:lstStyle>
          <a:p>
            <a:r>
              <a:rPr lang="en-US"/>
              <a:t>CLICK TO ADD TITLE</a:t>
            </a:r>
          </a:p>
        </p:txBody>
      </p:sp>
      <p:sp>
        <p:nvSpPr>
          <p:cNvPr id="9" name="Picture Placeholder 8">
            <a:extLst>
              <a:ext uri="{FF2B5EF4-FFF2-40B4-BE49-F238E27FC236}">
                <a16:creationId xmlns:a16="http://schemas.microsoft.com/office/drawing/2014/main" id="{AA40526D-DB50-43D0-90D5-E6FB281419DB}"/>
              </a:ext>
            </a:extLst>
          </p:cNvPr>
          <p:cNvSpPr>
            <a:spLocks noGrp="1"/>
          </p:cNvSpPr>
          <p:nvPr>
            <p:ph type="pic" sz="quarter" idx="13"/>
          </p:nvPr>
        </p:nvSpPr>
        <p:spPr>
          <a:xfrm>
            <a:off x="914400" y="1993392"/>
            <a:ext cx="2286000" cy="2286000"/>
          </a:xfrm>
          <a:solidFill>
            <a:schemeClr val="tx2">
              <a:lumMod val="90000"/>
            </a:schemeClr>
          </a:solidFill>
        </p:spPr>
        <p:txBody>
          <a:bodyPr/>
          <a:lstStyle/>
          <a:p>
            <a:r>
              <a:rPr lang="en-US"/>
              <a:t>Click icon to add picture</a:t>
            </a:r>
          </a:p>
        </p:txBody>
      </p:sp>
      <p:sp>
        <p:nvSpPr>
          <p:cNvPr id="11" name="Text Placeholder 10">
            <a:extLst>
              <a:ext uri="{FF2B5EF4-FFF2-40B4-BE49-F238E27FC236}">
                <a16:creationId xmlns:a16="http://schemas.microsoft.com/office/drawing/2014/main" id="{1FCCE554-7DC7-4A2A-BD55-8E86A3B4AD6D}"/>
              </a:ext>
            </a:extLst>
          </p:cNvPr>
          <p:cNvSpPr>
            <a:spLocks noGrp="1"/>
          </p:cNvSpPr>
          <p:nvPr>
            <p:ph type="body" sz="quarter" idx="14" hasCustomPrompt="1"/>
          </p:nvPr>
        </p:nvSpPr>
        <p:spPr>
          <a:xfrm>
            <a:off x="838200" y="4507992"/>
            <a:ext cx="2286000" cy="274320"/>
          </a:xfrm>
        </p:spPr>
        <p:txBody>
          <a:bodyPr>
            <a:noAutofit/>
          </a:bodyPr>
          <a:lstStyle>
            <a:lvl1pPr marL="0" indent="0">
              <a:buNone/>
              <a:defRPr sz="1600" b="1">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a:t>Name</a:t>
            </a:r>
          </a:p>
        </p:txBody>
      </p:sp>
      <p:sp>
        <p:nvSpPr>
          <p:cNvPr id="12" name="Text Placeholder 10">
            <a:extLst>
              <a:ext uri="{FF2B5EF4-FFF2-40B4-BE49-F238E27FC236}">
                <a16:creationId xmlns:a16="http://schemas.microsoft.com/office/drawing/2014/main" id="{4C379AB9-816A-48B0-8040-51C116DF5D57}"/>
              </a:ext>
            </a:extLst>
          </p:cNvPr>
          <p:cNvSpPr>
            <a:spLocks noGrp="1"/>
          </p:cNvSpPr>
          <p:nvPr>
            <p:ph type="body" sz="quarter" idx="15" hasCustomPrompt="1"/>
          </p:nvPr>
        </p:nvSpPr>
        <p:spPr>
          <a:xfrm>
            <a:off x="838200" y="4837176"/>
            <a:ext cx="2286000" cy="457200"/>
          </a:xfrm>
        </p:spPr>
        <p:txBody>
          <a:bodyPr>
            <a:noAutofit/>
          </a:bodyPr>
          <a:lstStyle>
            <a:lvl1pPr marL="0" indent="0">
              <a:buNone/>
              <a:defRPr sz="1200" b="0">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a:t>Title</a:t>
            </a:r>
          </a:p>
        </p:txBody>
      </p:sp>
      <p:sp>
        <p:nvSpPr>
          <p:cNvPr id="13" name="Picture Placeholder 8">
            <a:extLst>
              <a:ext uri="{FF2B5EF4-FFF2-40B4-BE49-F238E27FC236}">
                <a16:creationId xmlns:a16="http://schemas.microsoft.com/office/drawing/2014/main" id="{EB148D33-9D3D-4F09-AD3D-5478787F73F8}"/>
              </a:ext>
            </a:extLst>
          </p:cNvPr>
          <p:cNvSpPr>
            <a:spLocks noGrp="1"/>
          </p:cNvSpPr>
          <p:nvPr>
            <p:ph type="pic" sz="quarter" idx="16"/>
          </p:nvPr>
        </p:nvSpPr>
        <p:spPr>
          <a:xfrm>
            <a:off x="3610808" y="1993392"/>
            <a:ext cx="2286000" cy="2286000"/>
          </a:xfrm>
          <a:solidFill>
            <a:schemeClr val="tx2">
              <a:lumMod val="90000"/>
            </a:schemeClr>
          </a:solidFill>
        </p:spPr>
        <p:txBody>
          <a:bodyPr/>
          <a:lstStyle/>
          <a:p>
            <a:r>
              <a:rPr lang="en-US"/>
              <a:t>Click icon to add picture</a:t>
            </a:r>
          </a:p>
        </p:txBody>
      </p:sp>
      <p:sp>
        <p:nvSpPr>
          <p:cNvPr id="14" name="Text Placeholder 10">
            <a:extLst>
              <a:ext uri="{FF2B5EF4-FFF2-40B4-BE49-F238E27FC236}">
                <a16:creationId xmlns:a16="http://schemas.microsoft.com/office/drawing/2014/main" id="{41C6DB7F-D21E-454A-8816-7C20215E176C}"/>
              </a:ext>
            </a:extLst>
          </p:cNvPr>
          <p:cNvSpPr>
            <a:spLocks noGrp="1"/>
          </p:cNvSpPr>
          <p:nvPr>
            <p:ph type="body" sz="quarter" idx="17" hasCustomPrompt="1"/>
          </p:nvPr>
        </p:nvSpPr>
        <p:spPr>
          <a:xfrm>
            <a:off x="3535680" y="4511617"/>
            <a:ext cx="2286000" cy="274320"/>
          </a:xfrm>
        </p:spPr>
        <p:txBody>
          <a:bodyPr>
            <a:noAutofit/>
          </a:bodyPr>
          <a:lstStyle>
            <a:lvl1pPr marL="0" indent="0">
              <a:buNone/>
              <a:defRPr sz="1600" b="1">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a:t>Name</a:t>
            </a:r>
          </a:p>
        </p:txBody>
      </p:sp>
      <p:sp>
        <p:nvSpPr>
          <p:cNvPr id="15" name="Text Placeholder 10">
            <a:extLst>
              <a:ext uri="{FF2B5EF4-FFF2-40B4-BE49-F238E27FC236}">
                <a16:creationId xmlns:a16="http://schemas.microsoft.com/office/drawing/2014/main" id="{D0C4D301-6FD0-45BF-8011-A4984ED664E0}"/>
              </a:ext>
            </a:extLst>
          </p:cNvPr>
          <p:cNvSpPr>
            <a:spLocks noGrp="1"/>
          </p:cNvSpPr>
          <p:nvPr>
            <p:ph type="body" sz="quarter" idx="18" hasCustomPrompt="1"/>
          </p:nvPr>
        </p:nvSpPr>
        <p:spPr>
          <a:xfrm>
            <a:off x="3535680" y="4839223"/>
            <a:ext cx="2286000" cy="457200"/>
          </a:xfrm>
        </p:spPr>
        <p:txBody>
          <a:bodyPr>
            <a:noAutofit/>
          </a:bodyPr>
          <a:lstStyle>
            <a:lvl1pPr marL="0" indent="0">
              <a:buNone/>
              <a:defRPr sz="1200" b="0">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a:t>Title</a:t>
            </a:r>
          </a:p>
        </p:txBody>
      </p:sp>
      <p:sp>
        <p:nvSpPr>
          <p:cNvPr id="19" name="Picture Placeholder 8">
            <a:extLst>
              <a:ext uri="{FF2B5EF4-FFF2-40B4-BE49-F238E27FC236}">
                <a16:creationId xmlns:a16="http://schemas.microsoft.com/office/drawing/2014/main" id="{CB5FD37A-EE86-444D-9C60-101D10C1C6A3}"/>
              </a:ext>
            </a:extLst>
          </p:cNvPr>
          <p:cNvSpPr>
            <a:spLocks noGrp="1"/>
          </p:cNvSpPr>
          <p:nvPr>
            <p:ph type="pic" sz="quarter" idx="22"/>
          </p:nvPr>
        </p:nvSpPr>
        <p:spPr>
          <a:xfrm>
            <a:off x="6307216" y="1993392"/>
            <a:ext cx="2286000" cy="2286000"/>
          </a:xfrm>
          <a:solidFill>
            <a:schemeClr val="tx2">
              <a:lumMod val="90000"/>
            </a:schemeClr>
          </a:solidFill>
        </p:spPr>
        <p:txBody>
          <a:bodyPr/>
          <a:lstStyle/>
          <a:p>
            <a:r>
              <a:rPr lang="en-US"/>
              <a:t>Click icon to add picture</a:t>
            </a:r>
          </a:p>
        </p:txBody>
      </p:sp>
      <p:sp>
        <p:nvSpPr>
          <p:cNvPr id="20" name="Text Placeholder 10">
            <a:extLst>
              <a:ext uri="{FF2B5EF4-FFF2-40B4-BE49-F238E27FC236}">
                <a16:creationId xmlns:a16="http://schemas.microsoft.com/office/drawing/2014/main" id="{77DCE814-41FD-4D48-8120-139ED978660B}"/>
              </a:ext>
            </a:extLst>
          </p:cNvPr>
          <p:cNvSpPr>
            <a:spLocks noGrp="1"/>
          </p:cNvSpPr>
          <p:nvPr>
            <p:ph type="body" sz="quarter" idx="23" hasCustomPrompt="1"/>
          </p:nvPr>
        </p:nvSpPr>
        <p:spPr>
          <a:xfrm>
            <a:off x="6233160" y="4511617"/>
            <a:ext cx="2286000" cy="274320"/>
          </a:xfrm>
        </p:spPr>
        <p:txBody>
          <a:bodyPr>
            <a:noAutofit/>
          </a:bodyPr>
          <a:lstStyle>
            <a:lvl1pPr marL="0" indent="0">
              <a:buNone/>
              <a:defRPr sz="1600" b="1">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a:t>Name</a:t>
            </a:r>
          </a:p>
        </p:txBody>
      </p:sp>
      <p:sp>
        <p:nvSpPr>
          <p:cNvPr id="21" name="Text Placeholder 10">
            <a:extLst>
              <a:ext uri="{FF2B5EF4-FFF2-40B4-BE49-F238E27FC236}">
                <a16:creationId xmlns:a16="http://schemas.microsoft.com/office/drawing/2014/main" id="{142BD72F-73D4-46DC-B184-801565CDC961}"/>
              </a:ext>
            </a:extLst>
          </p:cNvPr>
          <p:cNvSpPr>
            <a:spLocks noGrp="1"/>
          </p:cNvSpPr>
          <p:nvPr>
            <p:ph type="body" sz="quarter" idx="24" hasCustomPrompt="1"/>
          </p:nvPr>
        </p:nvSpPr>
        <p:spPr>
          <a:xfrm>
            <a:off x="6233160" y="4839223"/>
            <a:ext cx="2286000" cy="457200"/>
          </a:xfrm>
        </p:spPr>
        <p:txBody>
          <a:bodyPr>
            <a:noAutofit/>
          </a:bodyPr>
          <a:lstStyle>
            <a:lvl1pPr marL="0" indent="0">
              <a:buNone/>
              <a:defRPr sz="1200" b="0">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a:t>Title</a:t>
            </a:r>
          </a:p>
        </p:txBody>
      </p:sp>
      <p:sp>
        <p:nvSpPr>
          <p:cNvPr id="16" name="Picture Placeholder 8">
            <a:extLst>
              <a:ext uri="{FF2B5EF4-FFF2-40B4-BE49-F238E27FC236}">
                <a16:creationId xmlns:a16="http://schemas.microsoft.com/office/drawing/2014/main" id="{97508F04-3E2E-41F2-9326-8B0362A83AB8}"/>
              </a:ext>
            </a:extLst>
          </p:cNvPr>
          <p:cNvSpPr>
            <a:spLocks noGrp="1"/>
          </p:cNvSpPr>
          <p:nvPr>
            <p:ph type="pic" sz="quarter" idx="19"/>
          </p:nvPr>
        </p:nvSpPr>
        <p:spPr>
          <a:xfrm>
            <a:off x="9003624" y="1993392"/>
            <a:ext cx="2286000" cy="2286000"/>
          </a:xfrm>
          <a:solidFill>
            <a:schemeClr val="tx2">
              <a:lumMod val="90000"/>
            </a:schemeClr>
          </a:solidFill>
        </p:spPr>
        <p:txBody>
          <a:bodyPr/>
          <a:lstStyle/>
          <a:p>
            <a:r>
              <a:rPr lang="en-US"/>
              <a:t>Click icon to add picture</a:t>
            </a:r>
          </a:p>
        </p:txBody>
      </p:sp>
      <p:sp>
        <p:nvSpPr>
          <p:cNvPr id="17" name="Text Placeholder 10">
            <a:extLst>
              <a:ext uri="{FF2B5EF4-FFF2-40B4-BE49-F238E27FC236}">
                <a16:creationId xmlns:a16="http://schemas.microsoft.com/office/drawing/2014/main" id="{D5ACD767-F8EC-4D73-8CC0-DC4C23BBB2B2}"/>
              </a:ext>
            </a:extLst>
          </p:cNvPr>
          <p:cNvSpPr>
            <a:spLocks noGrp="1"/>
          </p:cNvSpPr>
          <p:nvPr>
            <p:ph type="body" sz="quarter" idx="20" hasCustomPrompt="1"/>
          </p:nvPr>
        </p:nvSpPr>
        <p:spPr>
          <a:xfrm>
            <a:off x="8927973" y="4507992"/>
            <a:ext cx="2286000" cy="274320"/>
          </a:xfrm>
        </p:spPr>
        <p:txBody>
          <a:bodyPr>
            <a:noAutofit/>
          </a:bodyPr>
          <a:lstStyle>
            <a:lvl1pPr marL="0" indent="0">
              <a:buNone/>
              <a:defRPr sz="1600" b="1">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a:t>Name</a:t>
            </a:r>
          </a:p>
        </p:txBody>
      </p:sp>
      <p:sp>
        <p:nvSpPr>
          <p:cNvPr id="18" name="Text Placeholder 10">
            <a:extLst>
              <a:ext uri="{FF2B5EF4-FFF2-40B4-BE49-F238E27FC236}">
                <a16:creationId xmlns:a16="http://schemas.microsoft.com/office/drawing/2014/main" id="{4736BB1A-851C-4D31-90C7-CDC5DBAEE1CE}"/>
              </a:ext>
            </a:extLst>
          </p:cNvPr>
          <p:cNvSpPr>
            <a:spLocks noGrp="1"/>
          </p:cNvSpPr>
          <p:nvPr>
            <p:ph type="body" sz="quarter" idx="21" hasCustomPrompt="1"/>
          </p:nvPr>
        </p:nvSpPr>
        <p:spPr>
          <a:xfrm>
            <a:off x="8927973" y="4837176"/>
            <a:ext cx="2286000" cy="457200"/>
          </a:xfrm>
        </p:spPr>
        <p:txBody>
          <a:bodyPr>
            <a:noAutofit/>
          </a:bodyPr>
          <a:lstStyle>
            <a:lvl1pPr marL="0" indent="0">
              <a:buNone/>
              <a:defRPr sz="1200" b="0">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a:t>Title</a:t>
            </a:r>
          </a:p>
        </p:txBody>
      </p:sp>
      <p:pic>
        <p:nvPicPr>
          <p:cNvPr id="6" name="Graphic 5">
            <a:extLst>
              <a:ext uri="{FF2B5EF4-FFF2-40B4-BE49-F238E27FC236}">
                <a16:creationId xmlns:a16="http://schemas.microsoft.com/office/drawing/2014/main" id="{B2402DAC-DB2C-47BE-AE78-07846291BB8E}"/>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10162032" y="1"/>
            <a:ext cx="2029968" cy="2029968"/>
          </a:xfrm>
          <a:prstGeom prst="rect">
            <a:avLst/>
          </a:prstGeom>
        </p:spPr>
      </p:pic>
      <p:sp>
        <p:nvSpPr>
          <p:cNvPr id="32" name="Date Placeholder 3">
            <a:extLst>
              <a:ext uri="{FF2B5EF4-FFF2-40B4-BE49-F238E27FC236}">
                <a16:creationId xmlns:a16="http://schemas.microsoft.com/office/drawing/2014/main" id="{B459F3AA-94CC-42D0-8666-6ACC47E3DE37}"/>
              </a:ext>
            </a:extLst>
          </p:cNvPr>
          <p:cNvSpPr>
            <a:spLocks noGrp="1"/>
          </p:cNvSpPr>
          <p:nvPr>
            <p:ph type="dt" sz="half" idx="10"/>
          </p:nvPr>
        </p:nvSpPr>
        <p:spPr>
          <a:xfrm>
            <a:off x="914400" y="6353175"/>
            <a:ext cx="1097280" cy="365125"/>
          </a:xfrm>
        </p:spPr>
        <p:txBody>
          <a:bodyPr/>
          <a:lstStyle>
            <a:lvl1pPr>
              <a:defRPr>
                <a:solidFill>
                  <a:schemeClr val="tx2"/>
                </a:solidFill>
              </a:defRPr>
            </a:lvl1pPr>
          </a:lstStyle>
          <a:p>
            <a:r>
              <a:rPr lang="en-US"/>
              <a:t>20XX</a:t>
            </a:r>
          </a:p>
        </p:txBody>
      </p:sp>
      <p:sp>
        <p:nvSpPr>
          <p:cNvPr id="33" name="Footer Placeholder 4">
            <a:extLst>
              <a:ext uri="{FF2B5EF4-FFF2-40B4-BE49-F238E27FC236}">
                <a16:creationId xmlns:a16="http://schemas.microsoft.com/office/drawing/2014/main" id="{FD28A03E-E672-4334-B8F0-0D3497967637}"/>
              </a:ext>
            </a:extLst>
          </p:cNvPr>
          <p:cNvSpPr>
            <a:spLocks noGrp="1"/>
          </p:cNvSpPr>
          <p:nvPr>
            <p:ph type="ftr" sz="quarter" idx="11"/>
          </p:nvPr>
        </p:nvSpPr>
        <p:spPr>
          <a:xfrm>
            <a:off x="5744527" y="6350000"/>
            <a:ext cx="2286000" cy="365125"/>
          </a:xfrm>
        </p:spPr>
        <p:txBody>
          <a:bodyPr/>
          <a:lstStyle>
            <a:lvl1pPr>
              <a:defRPr>
                <a:solidFill>
                  <a:schemeClr val="tx2"/>
                </a:solidFill>
              </a:defRPr>
            </a:lvl1pPr>
          </a:lstStyle>
          <a:p>
            <a:r>
              <a:rPr lang="en-US"/>
              <a:t>Pitch deck title</a:t>
            </a:r>
          </a:p>
        </p:txBody>
      </p:sp>
      <p:sp>
        <p:nvSpPr>
          <p:cNvPr id="46" name="Slide Number Placeholder 5">
            <a:extLst>
              <a:ext uri="{FF2B5EF4-FFF2-40B4-BE49-F238E27FC236}">
                <a16:creationId xmlns:a16="http://schemas.microsoft.com/office/drawing/2014/main" id="{985153C5-B300-4F05-832B-67E58EF5A308}"/>
              </a:ext>
            </a:extLst>
          </p:cNvPr>
          <p:cNvSpPr>
            <a:spLocks noGrp="1"/>
          </p:cNvSpPr>
          <p:nvPr>
            <p:ph type="sldNum" sz="quarter" idx="12"/>
          </p:nvPr>
        </p:nvSpPr>
        <p:spPr>
          <a:xfrm>
            <a:off x="11123295" y="6356350"/>
            <a:ext cx="457200" cy="365125"/>
          </a:xfrm>
        </p:spPr>
        <p:txBody>
          <a:bodyPr/>
          <a:lstStyle>
            <a:lvl1pPr>
              <a:defRPr>
                <a:solidFill>
                  <a:schemeClr val="tx2"/>
                </a:solidFill>
              </a:defRPr>
            </a:lvl1pPr>
          </a:lstStyle>
          <a:p>
            <a:fld id="{B5CEABB6-07DC-46E8-9B57-56EC44A396E5}" type="slidenum">
              <a:rPr lang="en-US" smtClean="0"/>
              <a:pPr/>
              <a:t>‹#›</a:t>
            </a:fld>
            <a:endParaRPr lang="en-US"/>
          </a:p>
        </p:txBody>
      </p:sp>
    </p:spTree>
    <p:extLst>
      <p:ext uri="{BB962C8B-B14F-4D97-AF65-F5344CB8AC3E}">
        <p14:creationId xmlns:p14="http://schemas.microsoft.com/office/powerpoint/2010/main" val="18212295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C82066DD-D313-D148-89C7-338EB873A730}"/>
              </a:ext>
            </a:extLst>
          </p:cNvPr>
          <p:cNvGrpSpPr>
            <a:grpSpLocks/>
          </p:cNvGrpSpPr>
          <p:nvPr userDrawn="1"/>
        </p:nvGrpSpPr>
        <p:grpSpPr bwMode="auto">
          <a:xfrm rot="16200000" flipV="1">
            <a:off x="0" y="3900132"/>
            <a:ext cx="2959226" cy="2959226"/>
            <a:chOff x="0" y="12289"/>
            <a:chExt cx="3550" cy="3551"/>
          </a:xfrm>
        </p:grpSpPr>
        <p:sp>
          <p:nvSpPr>
            <p:cNvPr id="15" name="Freeform 14">
              <a:extLst>
                <a:ext uri="{FF2B5EF4-FFF2-40B4-BE49-F238E27FC236}">
                  <a16:creationId xmlns:a16="http://schemas.microsoft.com/office/drawing/2014/main" id="{A5BBD7C7-99D1-E841-A081-6912D1F2B855}"/>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sp>
          <p:nvSpPr>
            <p:cNvPr id="16" name="Freeform 15">
              <a:extLst>
                <a:ext uri="{FF2B5EF4-FFF2-40B4-BE49-F238E27FC236}">
                  <a16:creationId xmlns:a16="http://schemas.microsoft.com/office/drawing/2014/main" id="{227A14EE-CB79-754A-8B19-EB9874B3158E}"/>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sp>
          <p:nvSpPr>
            <p:cNvPr id="19" name="Freeform 18">
              <a:extLst>
                <a:ext uri="{FF2B5EF4-FFF2-40B4-BE49-F238E27FC236}">
                  <a16:creationId xmlns:a16="http://schemas.microsoft.com/office/drawing/2014/main" id="{35B38B80-C3D3-4C47-B468-C41A8FF36F2A}"/>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grpSp>
      <p:sp>
        <p:nvSpPr>
          <p:cNvPr id="14" name="Picture Placeholder 2">
            <a:extLst>
              <a:ext uri="{FF2B5EF4-FFF2-40B4-BE49-F238E27FC236}">
                <a16:creationId xmlns:a16="http://schemas.microsoft.com/office/drawing/2014/main" id="{F0C4E8C2-3240-594A-9D5E-1BCD1AF44C5E}"/>
              </a:ext>
            </a:extLst>
          </p:cNvPr>
          <p:cNvSpPr>
            <a:spLocks noGrp="1"/>
          </p:cNvSpPr>
          <p:nvPr>
            <p:ph type="pic" sz="quarter" idx="13"/>
          </p:nvPr>
        </p:nvSpPr>
        <p:spPr>
          <a:xfrm>
            <a:off x="6096000" y="-22543"/>
            <a:ext cx="6096000" cy="6903086"/>
          </a:xfrm>
        </p:spPr>
        <p:txBody>
          <a:bodyPr/>
          <a:lstStyle/>
          <a:p>
            <a:r>
              <a:rPr lang="en-US"/>
              <a:t>Click icon to add picture</a:t>
            </a:r>
          </a:p>
        </p:txBody>
      </p:sp>
      <p:sp>
        <p:nvSpPr>
          <p:cNvPr id="9" name="Title 1">
            <a:extLst>
              <a:ext uri="{FF2B5EF4-FFF2-40B4-BE49-F238E27FC236}">
                <a16:creationId xmlns:a16="http://schemas.microsoft.com/office/drawing/2014/main" id="{A5C37098-CEB2-1E45-989B-3DD92F3B1A30}"/>
              </a:ext>
            </a:extLst>
          </p:cNvPr>
          <p:cNvSpPr>
            <a:spLocks noGrp="1"/>
          </p:cNvSpPr>
          <p:nvPr>
            <p:ph type="title"/>
          </p:nvPr>
        </p:nvSpPr>
        <p:spPr>
          <a:xfrm>
            <a:off x="964023" y="879063"/>
            <a:ext cx="4941477" cy="610863"/>
          </a:xfrm>
          <a:prstGeom prst="rect">
            <a:avLst/>
          </a:prstGeom>
        </p:spPr>
        <p:txBody>
          <a:bodyPr lIns="0" tIns="0" rIns="0" bIns="0" anchor="b" anchorCtr="0">
            <a:normAutofit/>
          </a:bodyPr>
          <a:lstStyle>
            <a:lvl1pPr>
              <a:defRPr sz="4400" b="1" i="0">
                <a:latin typeface="+mj-lt"/>
              </a:defRPr>
            </a:lvl1pPr>
          </a:lstStyle>
          <a:p>
            <a:r>
              <a:rPr lang="en-US"/>
              <a:t>Click to edit Master title style</a:t>
            </a:r>
          </a:p>
        </p:txBody>
      </p:sp>
      <p:cxnSp>
        <p:nvCxnSpPr>
          <p:cNvPr id="17" name="Straight Connector 16">
            <a:extLst>
              <a:ext uri="{FF2B5EF4-FFF2-40B4-BE49-F238E27FC236}">
                <a16:creationId xmlns:a16="http://schemas.microsoft.com/office/drawing/2014/main" id="{1D23F761-57FC-3649-AE84-0C3EF95EF561}"/>
              </a:ext>
            </a:extLst>
          </p:cNvPr>
          <p:cNvCxnSpPr>
            <a:cxnSpLocks/>
          </p:cNvCxnSpPr>
          <p:nvPr userDrawn="1"/>
        </p:nvCxnSpPr>
        <p:spPr>
          <a:xfrm>
            <a:off x="952500" y="1939108"/>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18" name="Text Placeholder 29">
            <a:extLst>
              <a:ext uri="{FF2B5EF4-FFF2-40B4-BE49-F238E27FC236}">
                <a16:creationId xmlns:a16="http://schemas.microsoft.com/office/drawing/2014/main" id="{E66F2BC9-2F8A-1543-9AFD-9BAB0E75B31C}"/>
              </a:ext>
            </a:extLst>
          </p:cNvPr>
          <p:cNvSpPr>
            <a:spLocks noGrp="1"/>
          </p:cNvSpPr>
          <p:nvPr>
            <p:ph type="body" sz="quarter" idx="11"/>
          </p:nvPr>
        </p:nvSpPr>
        <p:spPr>
          <a:xfrm>
            <a:off x="952499" y="2289363"/>
            <a:ext cx="4572001" cy="2795232"/>
          </a:xfrm>
        </p:spPr>
        <p:txBody>
          <a:bodyPr lIns="0" tIns="0" rIns="0" bIns="0">
            <a:noAutofit/>
          </a:bodyPr>
          <a:lstStyle>
            <a:lvl1pPr marL="0" indent="0">
              <a:lnSpc>
                <a:spcPct val="100000"/>
              </a:lnSpc>
              <a:buNone/>
              <a:defRPr sz="16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2" name="Date Placeholder 1">
            <a:extLst>
              <a:ext uri="{FF2B5EF4-FFF2-40B4-BE49-F238E27FC236}">
                <a16:creationId xmlns:a16="http://schemas.microsoft.com/office/drawing/2014/main" id="{CA64E0B3-57C5-4DAF-8531-F39610E77C09}"/>
              </a:ext>
            </a:extLst>
          </p:cNvPr>
          <p:cNvSpPr>
            <a:spLocks noGrp="1"/>
          </p:cNvSpPr>
          <p:nvPr>
            <p:ph type="dt" sz="half" idx="14"/>
          </p:nvPr>
        </p:nvSpPr>
        <p:spPr/>
        <p:txBody>
          <a:bodyPr/>
          <a:lstStyle/>
          <a:p>
            <a:fld id="{6FCA8E82-58CD-E045-8B98-B7A85B79B752}" type="datetime4">
              <a:rPr lang="en-US" smtClean="0"/>
              <a:pPr/>
              <a:t>May 17, 2023</a:t>
            </a:fld>
            <a:endParaRPr lang="en-US">
              <a:latin typeface="+mn-lt"/>
            </a:endParaRPr>
          </a:p>
        </p:txBody>
      </p:sp>
      <p:sp>
        <p:nvSpPr>
          <p:cNvPr id="3" name="Footer Placeholder 2">
            <a:extLst>
              <a:ext uri="{FF2B5EF4-FFF2-40B4-BE49-F238E27FC236}">
                <a16:creationId xmlns:a16="http://schemas.microsoft.com/office/drawing/2014/main" id="{B7E0EC46-C626-4D58-AB64-0B3B850D1482}"/>
              </a:ext>
            </a:extLst>
          </p:cNvPr>
          <p:cNvSpPr>
            <a:spLocks noGrp="1"/>
          </p:cNvSpPr>
          <p:nvPr>
            <p:ph type="ftr" sz="quarter" idx="15"/>
          </p:nvPr>
        </p:nvSpPr>
        <p:spPr/>
        <p:txBody>
          <a:bodyPr/>
          <a:lstStyle/>
          <a:p>
            <a:r>
              <a:rPr lang="en-US"/>
              <a:t>Annual Review</a:t>
            </a:r>
            <a:endParaRPr lang="en-US" b="0"/>
          </a:p>
        </p:txBody>
      </p:sp>
      <p:sp>
        <p:nvSpPr>
          <p:cNvPr id="4" name="Slide Number Placeholder 3">
            <a:extLst>
              <a:ext uri="{FF2B5EF4-FFF2-40B4-BE49-F238E27FC236}">
                <a16:creationId xmlns:a16="http://schemas.microsoft.com/office/drawing/2014/main" id="{8F25D00C-8F5C-4528-87FA-F9431D967555}"/>
              </a:ext>
            </a:extLst>
          </p:cNvPr>
          <p:cNvSpPr>
            <a:spLocks noGrp="1"/>
          </p:cNvSpPr>
          <p:nvPr>
            <p:ph type="sldNum" sz="quarter" idx="16"/>
          </p:nvPr>
        </p:nvSpPr>
        <p:spPr/>
        <p:txBody>
          <a:bodyPr/>
          <a:lstStyle/>
          <a:p>
            <a:fld id="{294A09A9-5501-47C1-A89A-A340965A2BE2}" type="slidenum">
              <a:rPr lang="en-US" smtClean="0"/>
              <a:pPr/>
              <a:t>‹#›</a:t>
            </a:fld>
            <a:endParaRPr lang="en-US">
              <a:latin typeface="+mn-lt"/>
            </a:endParaRPr>
          </a:p>
        </p:txBody>
      </p:sp>
    </p:spTree>
    <p:extLst>
      <p:ext uri="{BB962C8B-B14F-4D97-AF65-F5344CB8AC3E}">
        <p14:creationId xmlns:p14="http://schemas.microsoft.com/office/powerpoint/2010/main" val="3073769527"/>
      </p:ext>
    </p:extLst>
  </p:cSld>
  <p:clrMapOvr>
    <a:masterClrMapping/>
  </p:clrMapOvr>
  <p:extLst>
    <p:ext uri="{DCECCB84-F9BA-43D5-87BE-67443E8EF086}">
      <p15:sldGuideLst xmlns:p15="http://schemas.microsoft.com/office/powerpoint/2012/main">
        <p15:guide id="1" pos="600">
          <p15:clr>
            <a:srgbClr val="FBAE40"/>
          </p15:clr>
        </p15:guide>
        <p15:guide id="6" pos="3480" userDrawn="1">
          <p15:clr>
            <a:srgbClr val="FBAE40"/>
          </p15:clr>
        </p15:guide>
        <p15:guide id="7" orient="horz" pos="1440" userDrawn="1">
          <p15:clr>
            <a:srgbClr val="FBAE40"/>
          </p15:clr>
        </p15:guide>
        <p15:guide id="9" orient="horz" pos="1224" userDrawn="1">
          <p15:clr>
            <a:srgbClr val="FBAE40"/>
          </p15:clr>
        </p15:guide>
        <p15:guide id="10" orient="horz" pos="552"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reak">
    <p:bg>
      <p:bgPr>
        <a:solidFill>
          <a:schemeClr val="tx1"/>
        </a:solidFill>
        <a:effectLst/>
      </p:bgPr>
    </p:bg>
    <p:spTree>
      <p:nvGrpSpPr>
        <p:cNvPr id="1" name=""/>
        <p:cNvGrpSpPr/>
        <p:nvPr/>
      </p:nvGrpSpPr>
      <p:grpSpPr>
        <a:xfrm>
          <a:off x="0" y="0"/>
          <a:ext cx="0" cy="0"/>
          <a:chOff x="0" y="0"/>
          <a:chExt cx="0" cy="0"/>
        </a:xfrm>
      </p:grpSpPr>
      <p:sp>
        <p:nvSpPr>
          <p:cNvPr id="21" name="Picture Placeholder 2">
            <a:extLst>
              <a:ext uri="{FF2B5EF4-FFF2-40B4-BE49-F238E27FC236}">
                <a16:creationId xmlns:a16="http://schemas.microsoft.com/office/drawing/2014/main" id="{50E2385F-F6FA-D345-AF77-A9EE8E49310D}"/>
              </a:ext>
            </a:extLst>
          </p:cNvPr>
          <p:cNvSpPr>
            <a:spLocks noGrp="1"/>
          </p:cNvSpPr>
          <p:nvPr>
            <p:ph type="pic" sz="quarter" idx="13"/>
          </p:nvPr>
        </p:nvSpPr>
        <p:spPr>
          <a:xfrm>
            <a:off x="0" y="0"/>
            <a:ext cx="12191998" cy="6858000"/>
          </a:xfrm>
          <a:solidFill>
            <a:schemeClr val="accent2"/>
          </a:solidFill>
        </p:spPr>
        <p:txBody>
          <a:bodyPr/>
          <a:lstStyle/>
          <a:p>
            <a:r>
              <a:rPr lang="en-US"/>
              <a:t>Click icon to add picture</a:t>
            </a:r>
          </a:p>
        </p:txBody>
      </p:sp>
      <p:sp>
        <p:nvSpPr>
          <p:cNvPr id="18" name="Title 1">
            <a:extLst>
              <a:ext uri="{FF2B5EF4-FFF2-40B4-BE49-F238E27FC236}">
                <a16:creationId xmlns:a16="http://schemas.microsoft.com/office/drawing/2014/main" id="{8D492973-78E3-D34E-835E-CF2D4517016D}"/>
              </a:ext>
            </a:extLst>
          </p:cNvPr>
          <p:cNvSpPr>
            <a:spLocks noGrp="1"/>
          </p:cNvSpPr>
          <p:nvPr>
            <p:ph type="title"/>
          </p:nvPr>
        </p:nvSpPr>
        <p:spPr>
          <a:xfrm>
            <a:off x="7193943" y="3045437"/>
            <a:ext cx="4941477" cy="610863"/>
          </a:xfrm>
          <a:prstGeom prst="rect">
            <a:avLst/>
          </a:prstGeom>
        </p:spPr>
        <p:txBody>
          <a:bodyPr lIns="0" tIns="0" rIns="0" bIns="0" anchor="b" anchorCtr="0">
            <a:normAutofit/>
          </a:bodyPr>
          <a:lstStyle>
            <a:lvl1pPr>
              <a:defRPr sz="4100" b="1" i="0" baseline="0">
                <a:solidFill>
                  <a:schemeClr val="tx1"/>
                </a:solidFill>
                <a:latin typeface="+mj-lt"/>
              </a:defRPr>
            </a:lvl1pPr>
          </a:lstStyle>
          <a:p>
            <a:r>
              <a:rPr lang="en-US"/>
              <a:t>Click to edit Master title style</a:t>
            </a:r>
          </a:p>
        </p:txBody>
      </p:sp>
      <p:cxnSp>
        <p:nvCxnSpPr>
          <p:cNvPr id="20" name="Straight Connector 19">
            <a:extLst>
              <a:ext uri="{FF2B5EF4-FFF2-40B4-BE49-F238E27FC236}">
                <a16:creationId xmlns:a16="http://schemas.microsoft.com/office/drawing/2014/main" id="{4BE3A3D6-A0AD-C84D-8B2A-743F5F95432E}"/>
              </a:ext>
            </a:extLst>
          </p:cNvPr>
          <p:cNvCxnSpPr>
            <a:cxnSpLocks/>
          </p:cNvCxnSpPr>
          <p:nvPr userDrawn="1"/>
        </p:nvCxnSpPr>
        <p:spPr>
          <a:xfrm>
            <a:off x="7154721" y="4003877"/>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grpSp>
        <p:nvGrpSpPr>
          <p:cNvPr id="22" name="Group 21">
            <a:extLst>
              <a:ext uri="{FF2B5EF4-FFF2-40B4-BE49-F238E27FC236}">
                <a16:creationId xmlns:a16="http://schemas.microsoft.com/office/drawing/2014/main" id="{F4CB38BE-0FF2-694C-AA3C-D73DBF7C332C}"/>
              </a:ext>
            </a:extLst>
          </p:cNvPr>
          <p:cNvGrpSpPr>
            <a:grpSpLocks/>
          </p:cNvGrpSpPr>
          <p:nvPr userDrawn="1"/>
        </p:nvGrpSpPr>
        <p:grpSpPr bwMode="auto">
          <a:xfrm rot="10800000">
            <a:off x="9509760" y="-3"/>
            <a:ext cx="2682238" cy="2682238"/>
            <a:chOff x="0" y="12289"/>
            <a:chExt cx="3550" cy="3551"/>
          </a:xfrm>
          <a:solidFill>
            <a:schemeClr val="tx1"/>
          </a:solidFill>
        </p:grpSpPr>
        <p:sp>
          <p:nvSpPr>
            <p:cNvPr id="23" name="Freeform 22">
              <a:extLst>
                <a:ext uri="{FF2B5EF4-FFF2-40B4-BE49-F238E27FC236}">
                  <a16:creationId xmlns:a16="http://schemas.microsoft.com/office/drawing/2014/main" id="{F0257420-2EA0-6348-8B9E-1414F5297265}"/>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sp>
          <p:nvSpPr>
            <p:cNvPr id="24" name="Freeform 23">
              <a:extLst>
                <a:ext uri="{FF2B5EF4-FFF2-40B4-BE49-F238E27FC236}">
                  <a16:creationId xmlns:a16="http://schemas.microsoft.com/office/drawing/2014/main" id="{7FE65C23-C0EF-BB41-884A-01C2A7356159}"/>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sp>
          <p:nvSpPr>
            <p:cNvPr id="25" name="Freeform 24">
              <a:extLst>
                <a:ext uri="{FF2B5EF4-FFF2-40B4-BE49-F238E27FC236}">
                  <a16:creationId xmlns:a16="http://schemas.microsoft.com/office/drawing/2014/main" id="{F73F5EB6-53C7-D44C-9003-FB5A81F9890D}"/>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grpSp>
    </p:spTree>
    <p:extLst>
      <p:ext uri="{BB962C8B-B14F-4D97-AF65-F5344CB8AC3E}">
        <p14:creationId xmlns:p14="http://schemas.microsoft.com/office/powerpoint/2010/main" val="2357889184"/>
      </p:ext>
    </p:extLst>
  </p:cSld>
  <p:clrMapOvr>
    <a:masterClrMapping/>
  </p:clrMapOvr>
  <p:extLst>
    <p:ext uri="{DCECCB84-F9BA-43D5-87BE-67443E8EF086}">
      <p15:sldGuideLst xmlns:p15="http://schemas.microsoft.com/office/powerpoint/2012/main">
        <p15:guide id="2" pos="7104">
          <p15:clr>
            <a:srgbClr val="FBAE40"/>
          </p15:clr>
        </p15:guide>
        <p15:guide id="3" pos="4344" userDrawn="1">
          <p15:clr>
            <a:srgbClr val="FBAE40"/>
          </p15:clr>
        </p15:guide>
        <p15:guide id="4" pos="4560" userDrawn="1">
          <p15:clr>
            <a:srgbClr val="FBAE40"/>
          </p15:clr>
        </p15:guide>
        <p15:guide id="8" orient="horz" pos="1848"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art">
    <p:bg>
      <p:bgPr>
        <a:solidFill>
          <a:schemeClr val="tx1"/>
        </a:solidFill>
        <a:effectLst/>
      </p:bgPr>
    </p:bg>
    <p:spTree>
      <p:nvGrpSpPr>
        <p:cNvPr id="1" name=""/>
        <p:cNvGrpSpPr/>
        <p:nvPr/>
      </p:nvGrpSpPr>
      <p:grpSpPr>
        <a:xfrm>
          <a:off x="0" y="0"/>
          <a:ext cx="0" cy="0"/>
          <a:chOff x="0" y="0"/>
          <a:chExt cx="0" cy="0"/>
        </a:xfrm>
      </p:grpSpPr>
      <p:sp>
        <p:nvSpPr>
          <p:cNvPr id="6" name="Chart Placeholder 5">
            <a:extLst>
              <a:ext uri="{FF2B5EF4-FFF2-40B4-BE49-F238E27FC236}">
                <a16:creationId xmlns:a16="http://schemas.microsoft.com/office/drawing/2014/main" id="{75992517-0394-6B43-B15D-2A86A34512F3}"/>
              </a:ext>
            </a:extLst>
          </p:cNvPr>
          <p:cNvSpPr>
            <a:spLocks noGrp="1"/>
          </p:cNvSpPr>
          <p:nvPr>
            <p:ph type="chart" sz="quarter" idx="10"/>
          </p:nvPr>
        </p:nvSpPr>
        <p:spPr>
          <a:xfrm>
            <a:off x="952500" y="1939108"/>
            <a:ext cx="10352810" cy="4110702"/>
          </a:xfrm>
        </p:spPr>
        <p:txBody>
          <a:bodyPr/>
          <a:lstStyle>
            <a:lvl1pPr>
              <a:defRPr>
                <a:solidFill>
                  <a:schemeClr val="tx1"/>
                </a:solidFill>
              </a:defRPr>
            </a:lvl1pPr>
          </a:lstStyle>
          <a:p>
            <a:r>
              <a:rPr lang="en-US"/>
              <a:t>Click icon to add chart</a:t>
            </a:r>
          </a:p>
        </p:txBody>
      </p:sp>
      <p:sp>
        <p:nvSpPr>
          <p:cNvPr id="16" name="Title 1">
            <a:extLst>
              <a:ext uri="{FF2B5EF4-FFF2-40B4-BE49-F238E27FC236}">
                <a16:creationId xmlns:a16="http://schemas.microsoft.com/office/drawing/2014/main" id="{109B023A-F28F-184D-BA48-3F1C0502AE0A}"/>
              </a:ext>
            </a:extLst>
          </p:cNvPr>
          <p:cNvSpPr>
            <a:spLocks noGrp="1"/>
          </p:cNvSpPr>
          <p:nvPr>
            <p:ph type="title"/>
          </p:nvPr>
        </p:nvSpPr>
        <p:spPr>
          <a:xfrm>
            <a:off x="964023" y="879063"/>
            <a:ext cx="4941477" cy="610863"/>
          </a:xfrm>
          <a:prstGeom prst="rect">
            <a:avLst/>
          </a:prstGeom>
        </p:spPr>
        <p:txBody>
          <a:bodyPr lIns="0" tIns="0" rIns="0" bIns="0" anchor="b" anchorCtr="0">
            <a:normAutofit/>
          </a:bodyPr>
          <a:lstStyle>
            <a:lvl1pPr>
              <a:defRPr sz="4400" b="1" i="0">
                <a:solidFill>
                  <a:schemeClr val="bg1"/>
                </a:solidFill>
                <a:latin typeface="+mj-lt"/>
              </a:defRPr>
            </a:lvl1pPr>
          </a:lstStyle>
          <a:p>
            <a:r>
              <a:rPr lang="en-US"/>
              <a:t>Click to edit Master title style</a:t>
            </a:r>
          </a:p>
        </p:txBody>
      </p:sp>
      <p:sp>
        <p:nvSpPr>
          <p:cNvPr id="2" name="Date Placeholder 1">
            <a:extLst>
              <a:ext uri="{FF2B5EF4-FFF2-40B4-BE49-F238E27FC236}">
                <a16:creationId xmlns:a16="http://schemas.microsoft.com/office/drawing/2014/main" id="{371012B1-809A-45CE-9FED-46D08DC8C42B}"/>
              </a:ext>
            </a:extLst>
          </p:cNvPr>
          <p:cNvSpPr>
            <a:spLocks noGrp="1"/>
          </p:cNvSpPr>
          <p:nvPr>
            <p:ph type="dt" sz="half" idx="11"/>
          </p:nvPr>
        </p:nvSpPr>
        <p:spPr/>
        <p:txBody>
          <a:bodyPr/>
          <a:lstStyle/>
          <a:p>
            <a:fld id="{6FCA8E82-58CD-E045-8B98-B7A85B79B752}" type="datetime4">
              <a:rPr lang="en-US" smtClean="0"/>
              <a:pPr/>
              <a:t>May 17, 2023</a:t>
            </a:fld>
            <a:endParaRPr lang="en-US">
              <a:latin typeface="+mn-lt"/>
            </a:endParaRPr>
          </a:p>
        </p:txBody>
      </p:sp>
      <p:sp>
        <p:nvSpPr>
          <p:cNvPr id="3" name="Footer Placeholder 2">
            <a:extLst>
              <a:ext uri="{FF2B5EF4-FFF2-40B4-BE49-F238E27FC236}">
                <a16:creationId xmlns:a16="http://schemas.microsoft.com/office/drawing/2014/main" id="{3FB6FA27-6601-4107-A3C9-808CB4430246}"/>
              </a:ext>
            </a:extLst>
          </p:cNvPr>
          <p:cNvSpPr>
            <a:spLocks noGrp="1"/>
          </p:cNvSpPr>
          <p:nvPr>
            <p:ph type="ftr" sz="quarter" idx="12"/>
          </p:nvPr>
        </p:nvSpPr>
        <p:spPr/>
        <p:txBody>
          <a:bodyPr/>
          <a:lstStyle/>
          <a:p>
            <a:r>
              <a:rPr lang="en-US"/>
              <a:t>Annual Review</a:t>
            </a:r>
            <a:endParaRPr lang="en-US" b="0"/>
          </a:p>
        </p:txBody>
      </p:sp>
      <p:sp>
        <p:nvSpPr>
          <p:cNvPr id="4" name="Slide Number Placeholder 3">
            <a:extLst>
              <a:ext uri="{FF2B5EF4-FFF2-40B4-BE49-F238E27FC236}">
                <a16:creationId xmlns:a16="http://schemas.microsoft.com/office/drawing/2014/main" id="{0919432A-F8B5-4A96-AEE6-2E159658D5DD}"/>
              </a:ext>
            </a:extLst>
          </p:cNvPr>
          <p:cNvSpPr>
            <a:spLocks noGrp="1"/>
          </p:cNvSpPr>
          <p:nvPr>
            <p:ph type="sldNum" sz="quarter" idx="13"/>
          </p:nvPr>
        </p:nvSpPr>
        <p:spPr/>
        <p:txBody>
          <a:bodyPr/>
          <a:lstStyle/>
          <a:p>
            <a:fld id="{294A09A9-5501-47C1-A89A-A340965A2BE2}" type="slidenum">
              <a:rPr lang="en-US" smtClean="0"/>
              <a:pPr/>
              <a:t>‹#›</a:t>
            </a:fld>
            <a:endParaRPr lang="en-US">
              <a:latin typeface="+mn-lt"/>
            </a:endParaRPr>
          </a:p>
        </p:txBody>
      </p:sp>
    </p:spTree>
    <p:extLst>
      <p:ext uri="{BB962C8B-B14F-4D97-AF65-F5344CB8AC3E}">
        <p14:creationId xmlns:p14="http://schemas.microsoft.com/office/powerpoint/2010/main" val="2065862895"/>
      </p:ext>
    </p:extLst>
  </p:cSld>
  <p:clrMapOvr>
    <a:masterClrMapping/>
  </p:clrMapOvr>
  <p:extLst>
    <p:ext uri="{DCECCB84-F9BA-43D5-87BE-67443E8EF086}">
      <p15:sldGuideLst xmlns:p15="http://schemas.microsoft.com/office/powerpoint/2012/main">
        <p15:guide id="1" pos="600">
          <p15:clr>
            <a:srgbClr val="FBAE40"/>
          </p15:clr>
        </p15:guide>
        <p15:guide id="2" pos="7080" userDrawn="1">
          <p15:clr>
            <a:srgbClr val="FBAE40"/>
          </p15:clr>
        </p15:guide>
        <p15:guide id="3" pos="2880" userDrawn="1">
          <p15:clr>
            <a:srgbClr val="FBAE40"/>
          </p15:clr>
        </p15:guide>
        <p15:guide id="4" pos="5160" userDrawn="1">
          <p15:clr>
            <a:srgbClr val="FBAE40"/>
          </p15:clr>
        </p15:guide>
        <p15:guide id="5" pos="2520" userDrawn="1">
          <p15:clr>
            <a:srgbClr val="FBAE40"/>
          </p15:clr>
        </p15:guide>
        <p15:guide id="6" pos="4800" userDrawn="1">
          <p15:clr>
            <a:srgbClr val="FBAE40"/>
          </p15:clr>
        </p15:guide>
        <p15:guide id="7" orient="horz" pos="1224" userDrawn="1">
          <p15:clr>
            <a:srgbClr val="FBAE40"/>
          </p15:clr>
        </p15:guide>
        <p15:guide id="8" orient="horz" pos="1392" userDrawn="1">
          <p15:clr>
            <a:srgbClr val="FBAE40"/>
          </p15:clr>
        </p15:guide>
        <p15:guide id="10" orient="horz" pos="552"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able">
    <p:bg>
      <p:bgPr>
        <a:solidFill>
          <a:schemeClr val="tx1"/>
        </a:solidFill>
        <a:effectLst/>
      </p:bgPr>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109B023A-F28F-184D-BA48-3F1C0502AE0A}"/>
              </a:ext>
            </a:extLst>
          </p:cNvPr>
          <p:cNvSpPr>
            <a:spLocks noGrp="1"/>
          </p:cNvSpPr>
          <p:nvPr>
            <p:ph type="title"/>
          </p:nvPr>
        </p:nvSpPr>
        <p:spPr>
          <a:xfrm>
            <a:off x="964023" y="879063"/>
            <a:ext cx="4941477" cy="610863"/>
          </a:xfrm>
          <a:prstGeom prst="rect">
            <a:avLst/>
          </a:prstGeom>
        </p:spPr>
        <p:txBody>
          <a:bodyPr lIns="0" tIns="0" rIns="0" bIns="0" anchor="b" anchorCtr="0">
            <a:normAutofit/>
          </a:bodyPr>
          <a:lstStyle>
            <a:lvl1pPr>
              <a:defRPr sz="4400" b="1" i="0">
                <a:solidFill>
                  <a:schemeClr val="bg1"/>
                </a:solidFill>
                <a:latin typeface="+mj-lt"/>
              </a:defRPr>
            </a:lvl1pPr>
          </a:lstStyle>
          <a:p>
            <a:r>
              <a:rPr lang="en-US"/>
              <a:t>Click to edit Master title style</a:t>
            </a:r>
          </a:p>
        </p:txBody>
      </p:sp>
      <p:sp>
        <p:nvSpPr>
          <p:cNvPr id="9" name="Table Placeholder 2">
            <a:extLst>
              <a:ext uri="{FF2B5EF4-FFF2-40B4-BE49-F238E27FC236}">
                <a16:creationId xmlns:a16="http://schemas.microsoft.com/office/drawing/2014/main" id="{1506B022-475A-6647-98FF-D5C319A0C7C4}"/>
              </a:ext>
            </a:extLst>
          </p:cNvPr>
          <p:cNvSpPr>
            <a:spLocks noGrp="1"/>
          </p:cNvSpPr>
          <p:nvPr>
            <p:ph type="tbl" sz="quarter" idx="10"/>
          </p:nvPr>
        </p:nvSpPr>
        <p:spPr>
          <a:xfrm>
            <a:off x="952500" y="2209800"/>
            <a:ext cx="10287000" cy="2593109"/>
          </a:xfrm>
        </p:spPr>
        <p:txBody>
          <a:bodyPr/>
          <a:lstStyle/>
          <a:p>
            <a:r>
              <a:rPr lang="en-US"/>
              <a:t>Click icon to add table</a:t>
            </a:r>
          </a:p>
        </p:txBody>
      </p:sp>
      <p:sp>
        <p:nvSpPr>
          <p:cNvPr id="2" name="Date Placeholder 1">
            <a:extLst>
              <a:ext uri="{FF2B5EF4-FFF2-40B4-BE49-F238E27FC236}">
                <a16:creationId xmlns:a16="http://schemas.microsoft.com/office/drawing/2014/main" id="{9B2411D2-78FE-46C1-9EA9-C6A882903B53}"/>
              </a:ext>
            </a:extLst>
          </p:cNvPr>
          <p:cNvSpPr>
            <a:spLocks noGrp="1"/>
          </p:cNvSpPr>
          <p:nvPr>
            <p:ph type="dt" sz="half" idx="11"/>
          </p:nvPr>
        </p:nvSpPr>
        <p:spPr/>
        <p:txBody>
          <a:bodyPr/>
          <a:lstStyle/>
          <a:p>
            <a:fld id="{6FCA8E82-58CD-E045-8B98-B7A85B79B752}" type="datetime4">
              <a:rPr lang="en-US" smtClean="0"/>
              <a:pPr/>
              <a:t>May 17, 2023</a:t>
            </a:fld>
            <a:endParaRPr lang="en-US">
              <a:latin typeface="+mn-lt"/>
            </a:endParaRPr>
          </a:p>
        </p:txBody>
      </p:sp>
      <p:sp>
        <p:nvSpPr>
          <p:cNvPr id="3" name="Footer Placeholder 2">
            <a:extLst>
              <a:ext uri="{FF2B5EF4-FFF2-40B4-BE49-F238E27FC236}">
                <a16:creationId xmlns:a16="http://schemas.microsoft.com/office/drawing/2014/main" id="{C04DAF8F-82DB-4DBE-9041-71217A4516CB}"/>
              </a:ext>
            </a:extLst>
          </p:cNvPr>
          <p:cNvSpPr>
            <a:spLocks noGrp="1"/>
          </p:cNvSpPr>
          <p:nvPr>
            <p:ph type="ftr" sz="quarter" idx="12"/>
          </p:nvPr>
        </p:nvSpPr>
        <p:spPr/>
        <p:txBody>
          <a:bodyPr/>
          <a:lstStyle/>
          <a:p>
            <a:r>
              <a:rPr lang="en-US"/>
              <a:t>Annual Review</a:t>
            </a:r>
            <a:endParaRPr lang="en-US" b="0"/>
          </a:p>
        </p:txBody>
      </p:sp>
      <p:sp>
        <p:nvSpPr>
          <p:cNvPr id="4" name="Slide Number Placeholder 3">
            <a:extLst>
              <a:ext uri="{FF2B5EF4-FFF2-40B4-BE49-F238E27FC236}">
                <a16:creationId xmlns:a16="http://schemas.microsoft.com/office/drawing/2014/main" id="{782F761B-6706-439D-9C75-43E751AB195C}"/>
              </a:ext>
            </a:extLst>
          </p:cNvPr>
          <p:cNvSpPr>
            <a:spLocks noGrp="1"/>
          </p:cNvSpPr>
          <p:nvPr>
            <p:ph type="sldNum" sz="quarter" idx="13"/>
          </p:nvPr>
        </p:nvSpPr>
        <p:spPr/>
        <p:txBody>
          <a:bodyPr/>
          <a:lstStyle/>
          <a:p>
            <a:fld id="{294A09A9-5501-47C1-A89A-A340965A2BE2}" type="slidenum">
              <a:rPr lang="en-US" smtClean="0"/>
              <a:pPr/>
              <a:t>‹#›</a:t>
            </a:fld>
            <a:endParaRPr lang="en-US">
              <a:latin typeface="+mn-lt"/>
            </a:endParaRPr>
          </a:p>
        </p:txBody>
      </p:sp>
    </p:spTree>
    <p:extLst>
      <p:ext uri="{BB962C8B-B14F-4D97-AF65-F5344CB8AC3E}">
        <p14:creationId xmlns:p14="http://schemas.microsoft.com/office/powerpoint/2010/main" val="3401310734"/>
      </p:ext>
    </p:extLst>
  </p:cSld>
  <p:clrMapOvr>
    <a:masterClrMapping/>
  </p:clrMapOvr>
  <p:extLst>
    <p:ext uri="{DCECCB84-F9BA-43D5-87BE-67443E8EF086}">
      <p15:sldGuideLst xmlns:p15="http://schemas.microsoft.com/office/powerpoint/2012/main">
        <p15:guide id="1" pos="600">
          <p15:clr>
            <a:srgbClr val="FBAE40"/>
          </p15:clr>
        </p15:guide>
        <p15:guide id="2" pos="7080">
          <p15:clr>
            <a:srgbClr val="FBAE40"/>
          </p15:clr>
        </p15:guide>
        <p15:guide id="3" pos="2880">
          <p15:clr>
            <a:srgbClr val="FBAE40"/>
          </p15:clr>
        </p15:guide>
        <p15:guide id="4" pos="5160">
          <p15:clr>
            <a:srgbClr val="FBAE40"/>
          </p15:clr>
        </p15:guide>
        <p15:guide id="5" pos="2520">
          <p15:clr>
            <a:srgbClr val="FBAE40"/>
          </p15:clr>
        </p15:guide>
        <p15:guide id="6" pos="4800">
          <p15:clr>
            <a:srgbClr val="FBAE40"/>
          </p15:clr>
        </p15:guide>
        <p15:guide id="7" orient="horz" pos="1224">
          <p15:clr>
            <a:srgbClr val="FBAE40"/>
          </p15:clr>
        </p15:guide>
        <p15:guide id="8" orient="horz" pos="1392">
          <p15:clr>
            <a:srgbClr val="FBAE40"/>
          </p15:clr>
        </p15:guide>
        <p15:guide id="10" orient="horz" pos="552">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tx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A5C37098-CEB2-1E45-989B-3DD92F3B1A30}"/>
              </a:ext>
            </a:extLst>
          </p:cNvPr>
          <p:cNvSpPr>
            <a:spLocks noGrp="1"/>
          </p:cNvSpPr>
          <p:nvPr>
            <p:ph type="title"/>
          </p:nvPr>
        </p:nvSpPr>
        <p:spPr>
          <a:xfrm>
            <a:off x="964022" y="2476500"/>
            <a:ext cx="7132320" cy="3289971"/>
          </a:xfrm>
          <a:prstGeom prst="rect">
            <a:avLst/>
          </a:prstGeom>
          <a:ln>
            <a:noFill/>
          </a:ln>
        </p:spPr>
        <p:txBody>
          <a:bodyPr lIns="0" tIns="0" rIns="0" bIns="0" anchor="t" anchorCtr="0">
            <a:normAutofit/>
          </a:bodyPr>
          <a:lstStyle>
            <a:lvl1pPr>
              <a:lnSpc>
                <a:spcPct val="100000"/>
              </a:lnSpc>
              <a:defRPr sz="2800" b="0" i="0">
                <a:solidFill>
                  <a:schemeClr val="bg1"/>
                </a:solidFill>
                <a:latin typeface="+mn-lt"/>
              </a:defRPr>
            </a:lvl1pPr>
          </a:lstStyle>
          <a:p>
            <a:r>
              <a:rPr lang="en-US"/>
              <a:t>Click to edit Master title style</a:t>
            </a:r>
          </a:p>
        </p:txBody>
      </p:sp>
      <p:sp>
        <p:nvSpPr>
          <p:cNvPr id="10" name="TextBox 9">
            <a:extLst>
              <a:ext uri="{FF2B5EF4-FFF2-40B4-BE49-F238E27FC236}">
                <a16:creationId xmlns:a16="http://schemas.microsoft.com/office/drawing/2014/main" id="{E902327D-DBD4-7A4E-ABF2-A946A559A8AD}"/>
              </a:ext>
            </a:extLst>
          </p:cNvPr>
          <p:cNvSpPr txBox="1"/>
          <p:nvPr userDrawn="1"/>
        </p:nvSpPr>
        <p:spPr>
          <a:xfrm>
            <a:off x="699948" y="548291"/>
            <a:ext cx="1589372" cy="3170099"/>
          </a:xfrm>
          <a:prstGeom prst="rect">
            <a:avLst/>
          </a:prstGeom>
          <a:noFill/>
        </p:spPr>
        <p:txBody>
          <a:bodyPr wrap="square" rtlCol="0">
            <a:spAutoFit/>
          </a:bodyPr>
          <a:lstStyle/>
          <a:p>
            <a:r>
              <a:rPr lang="en-US" sz="20000" b="1">
                <a:solidFill>
                  <a:schemeClr val="bg1"/>
                </a:solidFill>
              </a:rPr>
              <a:t>“</a:t>
            </a:r>
          </a:p>
        </p:txBody>
      </p:sp>
      <p:grpSp>
        <p:nvGrpSpPr>
          <p:cNvPr id="18" name="Group 17">
            <a:extLst>
              <a:ext uri="{FF2B5EF4-FFF2-40B4-BE49-F238E27FC236}">
                <a16:creationId xmlns:a16="http://schemas.microsoft.com/office/drawing/2014/main" id="{6ACB4ADD-D9F4-984E-B29D-A2CF6D19E810}"/>
              </a:ext>
            </a:extLst>
          </p:cNvPr>
          <p:cNvGrpSpPr/>
          <p:nvPr userDrawn="1"/>
        </p:nvGrpSpPr>
        <p:grpSpPr>
          <a:xfrm>
            <a:off x="6362700" y="0"/>
            <a:ext cx="5829298" cy="3235602"/>
            <a:chOff x="5612972" y="1"/>
            <a:chExt cx="6615961" cy="3672246"/>
          </a:xfrm>
        </p:grpSpPr>
        <p:sp>
          <p:nvSpPr>
            <p:cNvPr id="19" name="AutoShape 24">
              <a:extLst>
                <a:ext uri="{FF2B5EF4-FFF2-40B4-BE49-F238E27FC236}">
                  <a16:creationId xmlns:a16="http://schemas.microsoft.com/office/drawing/2014/main" id="{5017C477-A988-7041-8A67-3D8294D6AD7C}"/>
                </a:ext>
              </a:extLst>
            </p:cNvPr>
            <p:cNvSpPr>
              <a:spLocks/>
            </p:cNvSpPr>
            <p:nvPr/>
          </p:nvSpPr>
          <p:spPr bwMode="auto">
            <a:xfrm>
              <a:off x="5612972" y="1"/>
              <a:ext cx="4408998" cy="3672246"/>
            </a:xfrm>
            <a:custGeom>
              <a:avLst/>
              <a:gdLst>
                <a:gd name="T0" fmla="+- 0 8372 6586"/>
                <a:gd name="T1" fmla="*/ T0 w 3578"/>
                <a:gd name="T2" fmla="*/ 591 h 2980"/>
                <a:gd name="T3" fmla="+- 0 7780 6586"/>
                <a:gd name="T4" fmla="*/ T3 w 3578"/>
                <a:gd name="T5" fmla="*/ 0 h 2980"/>
                <a:gd name="T6" fmla="+- 0 6586 6586"/>
                <a:gd name="T7" fmla="*/ T6 w 3578"/>
                <a:gd name="T8" fmla="*/ 0 h 2980"/>
                <a:gd name="T9" fmla="+- 0 7774 6586"/>
                <a:gd name="T10" fmla="*/ T9 w 3578"/>
                <a:gd name="T11" fmla="*/ 1188 h 2980"/>
                <a:gd name="T12" fmla="+- 0 8372 6586"/>
                <a:gd name="T13" fmla="*/ T12 w 3578"/>
                <a:gd name="T14" fmla="*/ 591 h 2980"/>
                <a:gd name="T15" fmla="+- 0 10163 6586"/>
                <a:gd name="T16" fmla="*/ T15 w 3578"/>
                <a:gd name="T17" fmla="*/ 2383 h 2980"/>
                <a:gd name="T18" fmla="+- 0 9566 6586"/>
                <a:gd name="T19" fmla="*/ T18 w 3578"/>
                <a:gd name="T20" fmla="*/ 1786 h 2980"/>
                <a:gd name="T21" fmla="+- 0 8969 6586"/>
                <a:gd name="T22" fmla="*/ T21 w 3578"/>
                <a:gd name="T23" fmla="*/ 2383 h 2980"/>
                <a:gd name="T24" fmla="+- 0 9566 6586"/>
                <a:gd name="T25" fmla="*/ T24 w 3578"/>
                <a:gd name="T26" fmla="*/ 2980 h 2980"/>
                <a:gd name="T27" fmla="+- 0 10163 6586"/>
                <a:gd name="T28" fmla="*/ T27 w 3578"/>
                <a:gd name="T29" fmla="*/ 2383 h 2980"/>
              </a:gdLst>
              <a:ahLst/>
              <a:cxnLst>
                <a:cxn ang="0">
                  <a:pos x="T1" y="T2"/>
                </a:cxn>
                <a:cxn ang="0">
                  <a:pos x="T4" y="T5"/>
                </a:cxn>
                <a:cxn ang="0">
                  <a:pos x="T7" y="T8"/>
                </a:cxn>
                <a:cxn ang="0">
                  <a:pos x="T10" y="T11"/>
                </a:cxn>
                <a:cxn ang="0">
                  <a:pos x="T13" y="T14"/>
                </a:cxn>
                <a:cxn ang="0">
                  <a:pos x="T16" y="T17"/>
                </a:cxn>
                <a:cxn ang="0">
                  <a:pos x="T19" y="T20"/>
                </a:cxn>
                <a:cxn ang="0">
                  <a:pos x="T22" y="T23"/>
                </a:cxn>
                <a:cxn ang="0">
                  <a:pos x="T25" y="T26"/>
                </a:cxn>
                <a:cxn ang="0">
                  <a:pos x="T28" y="T29"/>
                </a:cxn>
              </a:cxnLst>
              <a:rect l="0" t="0" r="r" b="b"/>
              <a:pathLst>
                <a:path w="3578" h="2980">
                  <a:moveTo>
                    <a:pt x="1786" y="591"/>
                  </a:moveTo>
                  <a:lnTo>
                    <a:pt x="1194" y="0"/>
                  </a:lnTo>
                  <a:lnTo>
                    <a:pt x="0" y="0"/>
                  </a:lnTo>
                  <a:lnTo>
                    <a:pt x="1188" y="1188"/>
                  </a:lnTo>
                  <a:lnTo>
                    <a:pt x="1786" y="591"/>
                  </a:lnTo>
                  <a:moveTo>
                    <a:pt x="3577" y="2383"/>
                  </a:moveTo>
                  <a:lnTo>
                    <a:pt x="2980" y="1786"/>
                  </a:lnTo>
                  <a:lnTo>
                    <a:pt x="2383" y="2383"/>
                  </a:lnTo>
                  <a:lnTo>
                    <a:pt x="2980" y="2980"/>
                  </a:lnTo>
                  <a:lnTo>
                    <a:pt x="3577" y="2383"/>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sp>
          <p:nvSpPr>
            <p:cNvPr id="20" name="Freeform 19">
              <a:extLst>
                <a:ext uri="{FF2B5EF4-FFF2-40B4-BE49-F238E27FC236}">
                  <a16:creationId xmlns:a16="http://schemas.microsoft.com/office/drawing/2014/main" id="{206D7F37-5DD1-A24E-9CCA-84B2A168554D}"/>
                </a:ext>
              </a:extLst>
            </p:cNvPr>
            <p:cNvSpPr>
              <a:spLocks/>
            </p:cNvSpPr>
            <p:nvPr/>
          </p:nvSpPr>
          <p:spPr bwMode="auto">
            <a:xfrm>
              <a:off x="6341233" y="1463970"/>
              <a:ext cx="2208196" cy="2208277"/>
            </a:xfrm>
            <a:custGeom>
              <a:avLst/>
              <a:gdLst>
                <a:gd name="T0" fmla="+- 0 7774 7177"/>
                <a:gd name="T1" fmla="*/ T0 w 1792"/>
                <a:gd name="T2" fmla="+- 0 1188 1188"/>
                <a:gd name="T3" fmla="*/ 1188 h 1792"/>
                <a:gd name="T4" fmla="+- 0 7177 7177"/>
                <a:gd name="T5" fmla="*/ T4 w 1792"/>
                <a:gd name="T6" fmla="+- 0 1786 1188"/>
                <a:gd name="T7" fmla="*/ 1786 h 1792"/>
                <a:gd name="T8" fmla="+- 0 8372 7177"/>
                <a:gd name="T9" fmla="*/ T8 w 1792"/>
                <a:gd name="T10" fmla="+- 0 2980 1188"/>
                <a:gd name="T11" fmla="*/ 2980 h 1792"/>
                <a:gd name="T12" fmla="+- 0 8969 7177"/>
                <a:gd name="T13" fmla="*/ T12 w 1792"/>
                <a:gd name="T14" fmla="+- 0 2383 1188"/>
                <a:gd name="T15" fmla="*/ 2383 h 1792"/>
                <a:gd name="T16" fmla="+- 0 7774 7177"/>
                <a:gd name="T17" fmla="*/ T16 w 1792"/>
                <a:gd name="T18" fmla="+- 0 1188 1188"/>
                <a:gd name="T19" fmla="*/ 1188 h 1792"/>
              </a:gdLst>
              <a:ahLst/>
              <a:cxnLst>
                <a:cxn ang="0">
                  <a:pos x="T1" y="T3"/>
                </a:cxn>
                <a:cxn ang="0">
                  <a:pos x="T5" y="T7"/>
                </a:cxn>
                <a:cxn ang="0">
                  <a:pos x="T9" y="T11"/>
                </a:cxn>
                <a:cxn ang="0">
                  <a:pos x="T13" y="T15"/>
                </a:cxn>
                <a:cxn ang="0">
                  <a:pos x="T17" y="T19"/>
                </a:cxn>
              </a:cxnLst>
              <a:rect l="0" t="0" r="r" b="b"/>
              <a:pathLst>
                <a:path w="1792" h="1792">
                  <a:moveTo>
                    <a:pt x="597" y="0"/>
                  </a:moveTo>
                  <a:lnTo>
                    <a:pt x="0" y="598"/>
                  </a:lnTo>
                  <a:lnTo>
                    <a:pt x="1195" y="1792"/>
                  </a:lnTo>
                  <a:lnTo>
                    <a:pt x="1792" y="1195"/>
                  </a:lnTo>
                  <a:lnTo>
                    <a:pt x="597"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sp>
          <p:nvSpPr>
            <p:cNvPr id="21" name="Freeform 20">
              <a:extLst>
                <a:ext uri="{FF2B5EF4-FFF2-40B4-BE49-F238E27FC236}">
                  <a16:creationId xmlns:a16="http://schemas.microsoft.com/office/drawing/2014/main" id="{A6E321C8-096C-1B41-B14F-4CA7AE04BB16}"/>
                </a:ext>
              </a:extLst>
            </p:cNvPr>
            <p:cNvSpPr>
              <a:spLocks/>
            </p:cNvSpPr>
            <p:nvPr/>
          </p:nvSpPr>
          <p:spPr bwMode="auto">
            <a:xfrm>
              <a:off x="8555590" y="1"/>
              <a:ext cx="1457754" cy="729520"/>
            </a:xfrm>
            <a:custGeom>
              <a:avLst/>
              <a:gdLst>
                <a:gd name="T0" fmla="+- 0 10158 8975"/>
                <a:gd name="T1" fmla="*/ T0 w 1183"/>
                <a:gd name="T2" fmla="*/ 0 h 592"/>
                <a:gd name="T3" fmla="+- 0 8975 8975"/>
                <a:gd name="T4" fmla="*/ T3 w 1183"/>
                <a:gd name="T5" fmla="*/ 0 h 592"/>
                <a:gd name="T6" fmla="+- 0 9566 8975"/>
                <a:gd name="T7" fmla="*/ T6 w 1183"/>
                <a:gd name="T8" fmla="*/ 591 h 592"/>
                <a:gd name="T9" fmla="+- 0 10158 8975"/>
                <a:gd name="T10" fmla="*/ T9 w 1183"/>
                <a:gd name="T11" fmla="*/ 0 h 592"/>
              </a:gdLst>
              <a:ahLst/>
              <a:cxnLst>
                <a:cxn ang="0">
                  <a:pos x="T1" y="T2"/>
                </a:cxn>
                <a:cxn ang="0">
                  <a:pos x="T4" y="T5"/>
                </a:cxn>
                <a:cxn ang="0">
                  <a:pos x="T7" y="T8"/>
                </a:cxn>
                <a:cxn ang="0">
                  <a:pos x="T10" y="T11"/>
                </a:cxn>
              </a:cxnLst>
              <a:rect l="0" t="0" r="r" b="b"/>
              <a:pathLst>
                <a:path w="1183" h="592">
                  <a:moveTo>
                    <a:pt x="1183" y="0"/>
                  </a:moveTo>
                  <a:lnTo>
                    <a:pt x="0" y="0"/>
                  </a:lnTo>
                  <a:lnTo>
                    <a:pt x="591" y="591"/>
                  </a:lnTo>
                  <a:lnTo>
                    <a:pt x="1183"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sp>
          <p:nvSpPr>
            <p:cNvPr id="22" name="Freeform 21">
              <a:extLst>
                <a:ext uri="{FF2B5EF4-FFF2-40B4-BE49-F238E27FC236}">
                  <a16:creationId xmlns:a16="http://schemas.microsoft.com/office/drawing/2014/main" id="{32B3FDD4-EB13-F44F-99D0-BFAB06F00B3A}"/>
                </a:ext>
              </a:extLst>
            </p:cNvPr>
            <p:cNvSpPr>
              <a:spLocks/>
            </p:cNvSpPr>
            <p:nvPr/>
          </p:nvSpPr>
          <p:spPr bwMode="auto">
            <a:xfrm>
              <a:off x="7076887" y="728289"/>
              <a:ext cx="2208196" cy="2208277"/>
            </a:xfrm>
            <a:custGeom>
              <a:avLst/>
              <a:gdLst>
                <a:gd name="T0" fmla="+- 0 8372 7774"/>
                <a:gd name="T1" fmla="*/ T0 w 1792"/>
                <a:gd name="T2" fmla="+- 0 591 591"/>
                <a:gd name="T3" fmla="*/ 591 h 1792"/>
                <a:gd name="T4" fmla="+- 0 7774 7774"/>
                <a:gd name="T5" fmla="*/ T4 w 1792"/>
                <a:gd name="T6" fmla="+- 0 1188 591"/>
                <a:gd name="T7" fmla="*/ 1188 h 1792"/>
                <a:gd name="T8" fmla="+- 0 8969 7774"/>
                <a:gd name="T9" fmla="*/ T8 w 1792"/>
                <a:gd name="T10" fmla="+- 0 2383 591"/>
                <a:gd name="T11" fmla="*/ 2383 h 1792"/>
                <a:gd name="T12" fmla="+- 0 9566 7774"/>
                <a:gd name="T13" fmla="*/ T12 w 1792"/>
                <a:gd name="T14" fmla="+- 0 1786 591"/>
                <a:gd name="T15" fmla="*/ 1786 h 1792"/>
                <a:gd name="T16" fmla="+- 0 8372 7774"/>
                <a:gd name="T17" fmla="*/ T16 w 1792"/>
                <a:gd name="T18" fmla="+- 0 591 591"/>
                <a:gd name="T19" fmla="*/ 591 h 1792"/>
              </a:gdLst>
              <a:ahLst/>
              <a:cxnLst>
                <a:cxn ang="0">
                  <a:pos x="T1" y="T3"/>
                </a:cxn>
                <a:cxn ang="0">
                  <a:pos x="T5" y="T7"/>
                </a:cxn>
                <a:cxn ang="0">
                  <a:pos x="T9" y="T11"/>
                </a:cxn>
                <a:cxn ang="0">
                  <a:pos x="T13" y="T15"/>
                </a:cxn>
                <a:cxn ang="0">
                  <a:pos x="T17" y="T19"/>
                </a:cxn>
              </a:cxnLst>
              <a:rect l="0" t="0" r="r" b="b"/>
              <a:pathLst>
                <a:path w="1792" h="1792">
                  <a:moveTo>
                    <a:pt x="598" y="0"/>
                  </a:moveTo>
                  <a:lnTo>
                    <a:pt x="0" y="597"/>
                  </a:lnTo>
                  <a:lnTo>
                    <a:pt x="1195" y="1792"/>
                  </a:lnTo>
                  <a:lnTo>
                    <a:pt x="1792" y="1195"/>
                  </a:lnTo>
                  <a:lnTo>
                    <a:pt x="598" y="0"/>
                  </a:lnTo>
                  <a:close/>
                </a:path>
              </a:pathLst>
            </a:custGeom>
            <a:solidFill>
              <a:schemeClr val="tx2"/>
            </a:solidFill>
            <a:ln>
              <a:noFill/>
            </a:ln>
          </p:spPr>
          <p:txBody>
            <a:bodyPr rot="0" vert="horz" wrap="square" lIns="91440" tIns="45720" rIns="91440" bIns="45720" anchor="t" anchorCtr="0" upright="1">
              <a:noAutofit/>
            </a:bodyPr>
            <a:lstStyle/>
            <a:p>
              <a:endParaRPr lang="en-US"/>
            </a:p>
          </p:txBody>
        </p:sp>
        <p:sp>
          <p:nvSpPr>
            <p:cNvPr id="23" name="Freeform 22">
              <a:extLst>
                <a:ext uri="{FF2B5EF4-FFF2-40B4-BE49-F238E27FC236}">
                  <a16:creationId xmlns:a16="http://schemas.microsoft.com/office/drawing/2014/main" id="{A20BCBD2-A735-0C43-8C55-B384372AC62C}"/>
                </a:ext>
              </a:extLst>
            </p:cNvPr>
            <p:cNvSpPr>
              <a:spLocks/>
            </p:cNvSpPr>
            <p:nvPr/>
          </p:nvSpPr>
          <p:spPr bwMode="auto">
            <a:xfrm>
              <a:off x="9285083" y="728289"/>
              <a:ext cx="2943850" cy="2943958"/>
            </a:xfrm>
            <a:custGeom>
              <a:avLst/>
              <a:gdLst>
                <a:gd name="T0" fmla="+- 0 11955 9566"/>
                <a:gd name="T1" fmla="*/ T0 w 2389"/>
                <a:gd name="T2" fmla="+- 0 1786 591"/>
                <a:gd name="T3" fmla="*/ 1786 h 2389"/>
                <a:gd name="T4" fmla="+- 0 10760 9566"/>
                <a:gd name="T5" fmla="*/ T4 w 2389"/>
                <a:gd name="T6" fmla="+- 0 591 591"/>
                <a:gd name="T7" fmla="*/ 591 h 2389"/>
                <a:gd name="T8" fmla="+- 0 9566 9566"/>
                <a:gd name="T9" fmla="*/ T8 w 2389"/>
                <a:gd name="T10" fmla="+- 0 1786 591"/>
                <a:gd name="T11" fmla="*/ 1786 h 2389"/>
                <a:gd name="T12" fmla="+- 0 10760 9566"/>
                <a:gd name="T13" fmla="*/ T12 w 2389"/>
                <a:gd name="T14" fmla="+- 0 2980 591"/>
                <a:gd name="T15" fmla="*/ 2980 h 2389"/>
                <a:gd name="T16" fmla="+- 0 11955 9566"/>
                <a:gd name="T17" fmla="*/ T16 w 2389"/>
                <a:gd name="T18" fmla="+- 0 1786 591"/>
                <a:gd name="T19" fmla="*/ 1786 h 2389"/>
              </a:gdLst>
              <a:ahLst/>
              <a:cxnLst>
                <a:cxn ang="0">
                  <a:pos x="T1" y="T3"/>
                </a:cxn>
                <a:cxn ang="0">
                  <a:pos x="T5" y="T7"/>
                </a:cxn>
                <a:cxn ang="0">
                  <a:pos x="T9" y="T11"/>
                </a:cxn>
                <a:cxn ang="0">
                  <a:pos x="T13" y="T15"/>
                </a:cxn>
                <a:cxn ang="0">
                  <a:pos x="T17" y="T19"/>
                </a:cxn>
              </a:cxnLst>
              <a:rect l="0" t="0" r="r" b="b"/>
              <a:pathLst>
                <a:path w="2389" h="2389">
                  <a:moveTo>
                    <a:pt x="2389" y="1195"/>
                  </a:moveTo>
                  <a:lnTo>
                    <a:pt x="1194" y="0"/>
                  </a:lnTo>
                  <a:lnTo>
                    <a:pt x="0" y="1195"/>
                  </a:lnTo>
                  <a:lnTo>
                    <a:pt x="1194" y="2389"/>
                  </a:lnTo>
                  <a:lnTo>
                    <a:pt x="2389" y="1195"/>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grpSp>
      <p:grpSp>
        <p:nvGrpSpPr>
          <p:cNvPr id="24" name="Group 23">
            <a:extLst>
              <a:ext uri="{FF2B5EF4-FFF2-40B4-BE49-F238E27FC236}">
                <a16:creationId xmlns:a16="http://schemas.microsoft.com/office/drawing/2014/main" id="{669A90A7-BF26-684E-8C8B-638053DA1234}"/>
              </a:ext>
            </a:extLst>
          </p:cNvPr>
          <p:cNvGrpSpPr>
            <a:grpSpLocks/>
          </p:cNvGrpSpPr>
          <p:nvPr userDrawn="1"/>
        </p:nvGrpSpPr>
        <p:grpSpPr bwMode="auto">
          <a:xfrm rot="16200000" flipV="1">
            <a:off x="0" y="3900132"/>
            <a:ext cx="2959226" cy="2959226"/>
            <a:chOff x="0" y="12289"/>
            <a:chExt cx="3550" cy="3551"/>
          </a:xfrm>
        </p:grpSpPr>
        <p:sp>
          <p:nvSpPr>
            <p:cNvPr id="25" name="Freeform 24">
              <a:extLst>
                <a:ext uri="{FF2B5EF4-FFF2-40B4-BE49-F238E27FC236}">
                  <a16:creationId xmlns:a16="http://schemas.microsoft.com/office/drawing/2014/main" id="{861D8E86-886A-8744-BC4C-FE82B02438F1}"/>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sp>
          <p:nvSpPr>
            <p:cNvPr id="26" name="Freeform 25">
              <a:extLst>
                <a:ext uri="{FF2B5EF4-FFF2-40B4-BE49-F238E27FC236}">
                  <a16:creationId xmlns:a16="http://schemas.microsoft.com/office/drawing/2014/main" id="{2D967470-E96E-8843-AAD2-E0C8B8077934}"/>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sp>
          <p:nvSpPr>
            <p:cNvPr id="27" name="Freeform 26">
              <a:extLst>
                <a:ext uri="{FF2B5EF4-FFF2-40B4-BE49-F238E27FC236}">
                  <a16:creationId xmlns:a16="http://schemas.microsoft.com/office/drawing/2014/main" id="{C8A27D09-765D-3949-BCCA-238C3514D4CF}"/>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grpSp>
    </p:spTree>
    <p:extLst>
      <p:ext uri="{BB962C8B-B14F-4D97-AF65-F5344CB8AC3E}">
        <p14:creationId xmlns:p14="http://schemas.microsoft.com/office/powerpoint/2010/main" val="144782921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600">
          <p15:clr>
            <a:srgbClr val="FBAE40"/>
          </p15:clr>
        </p15:guide>
        <p15:guide id="2" pos="7080" userDrawn="1">
          <p15:clr>
            <a:srgbClr val="FBAE40"/>
          </p15:clr>
        </p15:guide>
        <p15:guide id="3" pos="2880" userDrawn="1">
          <p15:clr>
            <a:srgbClr val="FBAE40"/>
          </p15:clr>
        </p15:guide>
        <p15:guide id="4" pos="5160" userDrawn="1">
          <p15:clr>
            <a:srgbClr val="FBAE40"/>
          </p15:clr>
        </p15:guide>
        <p15:guide id="5" pos="2520" userDrawn="1">
          <p15:clr>
            <a:srgbClr val="FBAE40"/>
          </p15:clr>
        </p15:guide>
        <p15:guide id="6" pos="4800" userDrawn="1">
          <p15:clr>
            <a:srgbClr val="FBAE40"/>
          </p15:clr>
        </p15:guide>
        <p15:guide id="7" orient="horz" pos="1560">
          <p15:clr>
            <a:srgbClr val="FBAE40"/>
          </p15:clr>
        </p15:guide>
        <p15:guide id="8" orient="horz" pos="1752" userDrawn="1">
          <p15:clr>
            <a:srgbClr val="FBAE40"/>
          </p15:clr>
        </p15:guide>
        <p15:guide id="9" orient="horz" pos="1248"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p:bg>
      <p:bgPr>
        <a:solidFill>
          <a:schemeClr val="tx1"/>
        </a:solidFill>
        <a:effectLst/>
      </p:bgPr>
    </p:bg>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A7D9F21A-75CF-6045-8FA1-C4F4E21B699C}"/>
              </a:ext>
            </a:extLst>
          </p:cNvPr>
          <p:cNvGrpSpPr>
            <a:grpSpLocks/>
          </p:cNvGrpSpPr>
          <p:nvPr userDrawn="1"/>
        </p:nvGrpSpPr>
        <p:grpSpPr bwMode="auto">
          <a:xfrm rot="16200000" flipV="1">
            <a:off x="0" y="3900132"/>
            <a:ext cx="2959226" cy="2959226"/>
            <a:chOff x="0" y="12289"/>
            <a:chExt cx="3550" cy="3551"/>
          </a:xfrm>
        </p:grpSpPr>
        <p:sp>
          <p:nvSpPr>
            <p:cNvPr id="26" name="Freeform 25">
              <a:extLst>
                <a:ext uri="{FF2B5EF4-FFF2-40B4-BE49-F238E27FC236}">
                  <a16:creationId xmlns:a16="http://schemas.microsoft.com/office/drawing/2014/main" id="{AEA7E377-BB07-FA43-B532-10A92EE030B0}"/>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sp>
          <p:nvSpPr>
            <p:cNvPr id="27" name="Freeform 26">
              <a:extLst>
                <a:ext uri="{FF2B5EF4-FFF2-40B4-BE49-F238E27FC236}">
                  <a16:creationId xmlns:a16="http://schemas.microsoft.com/office/drawing/2014/main" id="{F18DE645-B3D5-2F4E-AAD6-002FEF13A310}"/>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sp>
          <p:nvSpPr>
            <p:cNvPr id="36" name="Freeform 35">
              <a:extLst>
                <a:ext uri="{FF2B5EF4-FFF2-40B4-BE49-F238E27FC236}">
                  <a16:creationId xmlns:a16="http://schemas.microsoft.com/office/drawing/2014/main" id="{B90F6499-BA50-2340-A026-32C79B6BFAF4}"/>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grpSp>
      <p:sp>
        <p:nvSpPr>
          <p:cNvPr id="38" name="Picture Placeholder 25">
            <a:extLst>
              <a:ext uri="{FF2B5EF4-FFF2-40B4-BE49-F238E27FC236}">
                <a16:creationId xmlns:a16="http://schemas.microsoft.com/office/drawing/2014/main" id="{2274C164-503B-E746-A155-849A9BC2406E}"/>
              </a:ext>
            </a:extLst>
          </p:cNvPr>
          <p:cNvSpPr>
            <a:spLocks noGrp="1"/>
          </p:cNvSpPr>
          <p:nvPr>
            <p:ph type="pic" sz="quarter" idx="18"/>
          </p:nvPr>
        </p:nvSpPr>
        <p:spPr>
          <a:xfrm>
            <a:off x="954268" y="2572883"/>
            <a:ext cx="2118245" cy="2037217"/>
          </a:xfrm>
          <a:prstGeom prst="rect">
            <a:avLst/>
          </a:prstGeom>
        </p:spPr>
        <p:txBody>
          <a:bodyPr/>
          <a:lstStyle/>
          <a:p>
            <a:r>
              <a:rPr lang="en-US"/>
              <a:t>Click icon to add picture</a:t>
            </a:r>
          </a:p>
        </p:txBody>
      </p:sp>
      <p:sp>
        <p:nvSpPr>
          <p:cNvPr id="61" name="Title 1">
            <a:extLst>
              <a:ext uri="{FF2B5EF4-FFF2-40B4-BE49-F238E27FC236}">
                <a16:creationId xmlns:a16="http://schemas.microsoft.com/office/drawing/2014/main" id="{E2F20AFE-B282-5146-B0D6-F2FC1B6D303E}"/>
              </a:ext>
            </a:extLst>
          </p:cNvPr>
          <p:cNvSpPr>
            <a:spLocks noGrp="1"/>
          </p:cNvSpPr>
          <p:nvPr>
            <p:ph type="title"/>
          </p:nvPr>
        </p:nvSpPr>
        <p:spPr>
          <a:xfrm>
            <a:off x="964022" y="879063"/>
            <a:ext cx="7532277" cy="610863"/>
          </a:xfrm>
          <a:prstGeom prst="rect">
            <a:avLst/>
          </a:prstGeom>
        </p:spPr>
        <p:txBody>
          <a:bodyPr lIns="0" tIns="0" rIns="0" bIns="0" anchor="b" anchorCtr="0">
            <a:normAutofit/>
          </a:bodyPr>
          <a:lstStyle>
            <a:lvl1pPr>
              <a:defRPr sz="4400" b="1" i="0">
                <a:solidFill>
                  <a:schemeClr val="bg1"/>
                </a:solidFill>
                <a:latin typeface="+mj-lt"/>
              </a:defRPr>
            </a:lvl1pPr>
          </a:lstStyle>
          <a:p>
            <a:r>
              <a:rPr lang="en-US"/>
              <a:t>Click to edit Master title style</a:t>
            </a:r>
          </a:p>
        </p:txBody>
      </p:sp>
      <p:cxnSp>
        <p:nvCxnSpPr>
          <p:cNvPr id="62" name="Straight Connector 61">
            <a:extLst>
              <a:ext uri="{FF2B5EF4-FFF2-40B4-BE49-F238E27FC236}">
                <a16:creationId xmlns:a16="http://schemas.microsoft.com/office/drawing/2014/main" id="{F777D2F0-DE3F-8343-B97A-E7FA440532FD}"/>
              </a:ext>
            </a:extLst>
          </p:cNvPr>
          <p:cNvCxnSpPr>
            <a:cxnSpLocks/>
          </p:cNvCxnSpPr>
          <p:nvPr userDrawn="1"/>
        </p:nvCxnSpPr>
        <p:spPr>
          <a:xfrm>
            <a:off x="952500" y="1939108"/>
            <a:ext cx="2133600" cy="0"/>
          </a:xfrm>
          <a:prstGeom prst="line">
            <a:avLst/>
          </a:prstGeom>
          <a:ln w="101600">
            <a:solidFill>
              <a:schemeClr val="tx1"/>
            </a:solidFill>
          </a:ln>
        </p:spPr>
        <p:style>
          <a:lnRef idx="1">
            <a:schemeClr val="dk1"/>
          </a:lnRef>
          <a:fillRef idx="0">
            <a:schemeClr val="dk1"/>
          </a:fillRef>
          <a:effectRef idx="0">
            <a:schemeClr val="dk1"/>
          </a:effectRef>
          <a:fontRef idx="minor">
            <a:schemeClr val="tx1"/>
          </a:fontRef>
        </p:style>
      </p:cxnSp>
      <p:sp>
        <p:nvSpPr>
          <p:cNvPr id="63" name="Picture Placeholder 25">
            <a:extLst>
              <a:ext uri="{FF2B5EF4-FFF2-40B4-BE49-F238E27FC236}">
                <a16:creationId xmlns:a16="http://schemas.microsoft.com/office/drawing/2014/main" id="{AF1B5ED8-33F6-FB44-AA92-F0D227BB310C}"/>
              </a:ext>
            </a:extLst>
          </p:cNvPr>
          <p:cNvSpPr>
            <a:spLocks noGrp="1"/>
          </p:cNvSpPr>
          <p:nvPr>
            <p:ph type="pic" sz="quarter" idx="24"/>
          </p:nvPr>
        </p:nvSpPr>
        <p:spPr>
          <a:xfrm>
            <a:off x="3658280" y="2572883"/>
            <a:ext cx="2118245" cy="2037217"/>
          </a:xfrm>
          <a:prstGeom prst="rect">
            <a:avLst/>
          </a:prstGeom>
        </p:spPr>
        <p:txBody>
          <a:bodyPr/>
          <a:lstStyle/>
          <a:p>
            <a:r>
              <a:rPr lang="en-US"/>
              <a:t>Click icon to add picture</a:t>
            </a:r>
          </a:p>
        </p:txBody>
      </p:sp>
      <p:sp>
        <p:nvSpPr>
          <p:cNvPr id="72" name="Text Placeholder 29">
            <a:extLst>
              <a:ext uri="{FF2B5EF4-FFF2-40B4-BE49-F238E27FC236}">
                <a16:creationId xmlns:a16="http://schemas.microsoft.com/office/drawing/2014/main" id="{0D824BDD-2D23-C943-8FE9-60B7B23B5ECD}"/>
              </a:ext>
            </a:extLst>
          </p:cNvPr>
          <p:cNvSpPr>
            <a:spLocks noGrp="1"/>
          </p:cNvSpPr>
          <p:nvPr>
            <p:ph type="body" sz="quarter" idx="12"/>
          </p:nvPr>
        </p:nvSpPr>
        <p:spPr>
          <a:xfrm>
            <a:off x="952500" y="5393169"/>
            <a:ext cx="2133600" cy="369332"/>
          </a:xfrm>
        </p:spPr>
        <p:txBody>
          <a:bodyPr lIns="0" tIns="0" rIns="0" bIns="0">
            <a:noAutofit/>
          </a:bodyPr>
          <a:lstStyle>
            <a:lvl1pPr marL="0" indent="0">
              <a:buNone/>
              <a:defRPr sz="14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73" name="Text Placeholder 29">
            <a:extLst>
              <a:ext uri="{FF2B5EF4-FFF2-40B4-BE49-F238E27FC236}">
                <a16:creationId xmlns:a16="http://schemas.microsoft.com/office/drawing/2014/main" id="{2F3D441E-DFB1-084B-8192-C6CBECCA40B9}"/>
              </a:ext>
            </a:extLst>
          </p:cNvPr>
          <p:cNvSpPr>
            <a:spLocks noGrp="1"/>
          </p:cNvSpPr>
          <p:nvPr>
            <p:ph type="body" sz="quarter" idx="11"/>
          </p:nvPr>
        </p:nvSpPr>
        <p:spPr>
          <a:xfrm>
            <a:off x="952500" y="4986745"/>
            <a:ext cx="2133600" cy="205837"/>
          </a:xfrm>
        </p:spPr>
        <p:txBody>
          <a:bodyPr lIns="0" tIns="0" rIns="0" bIns="0">
            <a:noAutofit/>
          </a:bodyPr>
          <a:lstStyle>
            <a:lvl1pPr marL="0" indent="0">
              <a:spcBef>
                <a:spcPts val="400"/>
              </a:spcBef>
              <a:buNone/>
              <a:defRPr sz="1800" b="0" i="0" spc="0" baseline="0">
                <a:solidFill>
                  <a:schemeClr val="bg1"/>
                </a:solidFill>
                <a:latin typeface="+mj-lt"/>
              </a:defRPr>
            </a:lvl1pPr>
            <a:lvl2pPr>
              <a:defRPr sz="4000"/>
            </a:lvl2pPr>
            <a:lvl3pPr>
              <a:defRPr sz="4000"/>
            </a:lvl3pPr>
            <a:lvl4pPr>
              <a:defRPr sz="4000"/>
            </a:lvl4pPr>
            <a:lvl5pPr>
              <a:defRPr sz="4000"/>
            </a:lvl5pPr>
          </a:lstStyle>
          <a:p>
            <a:pPr lvl="0"/>
            <a:r>
              <a:rPr lang="en-US"/>
              <a:t>Click to edit Master text styles</a:t>
            </a:r>
          </a:p>
        </p:txBody>
      </p:sp>
      <p:sp>
        <p:nvSpPr>
          <p:cNvPr id="74" name="Text Placeholder 29">
            <a:extLst>
              <a:ext uri="{FF2B5EF4-FFF2-40B4-BE49-F238E27FC236}">
                <a16:creationId xmlns:a16="http://schemas.microsoft.com/office/drawing/2014/main" id="{25797825-E7AE-2C41-A965-E6F0D70D9747}"/>
              </a:ext>
            </a:extLst>
          </p:cNvPr>
          <p:cNvSpPr>
            <a:spLocks noGrp="1"/>
          </p:cNvSpPr>
          <p:nvPr>
            <p:ph type="body" sz="quarter" idx="13"/>
          </p:nvPr>
        </p:nvSpPr>
        <p:spPr>
          <a:xfrm>
            <a:off x="3663042" y="5393169"/>
            <a:ext cx="2128157" cy="369332"/>
          </a:xfrm>
        </p:spPr>
        <p:txBody>
          <a:bodyPr lIns="0" tIns="0" rIns="0" bIns="0">
            <a:noAutofit/>
          </a:bodyPr>
          <a:lstStyle>
            <a:lvl1pPr marL="0" indent="0">
              <a:buNone/>
              <a:defRPr sz="14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75" name="Text Placeholder 29">
            <a:extLst>
              <a:ext uri="{FF2B5EF4-FFF2-40B4-BE49-F238E27FC236}">
                <a16:creationId xmlns:a16="http://schemas.microsoft.com/office/drawing/2014/main" id="{63C1927C-E23B-204E-9F3A-2A67D2BF702C}"/>
              </a:ext>
            </a:extLst>
          </p:cNvPr>
          <p:cNvSpPr>
            <a:spLocks noGrp="1"/>
          </p:cNvSpPr>
          <p:nvPr>
            <p:ph type="body" sz="quarter" idx="15"/>
          </p:nvPr>
        </p:nvSpPr>
        <p:spPr>
          <a:xfrm>
            <a:off x="3663042" y="4986745"/>
            <a:ext cx="2128157" cy="205837"/>
          </a:xfrm>
        </p:spPr>
        <p:txBody>
          <a:bodyPr lIns="0" tIns="0" rIns="0" bIns="0">
            <a:noAutofit/>
          </a:bodyPr>
          <a:lstStyle>
            <a:lvl1pPr marL="0" indent="0">
              <a:spcBef>
                <a:spcPts val="400"/>
              </a:spcBef>
              <a:buNone/>
              <a:defRPr sz="1800" b="0" i="0" spc="0" baseline="0">
                <a:solidFill>
                  <a:schemeClr val="bg1"/>
                </a:solidFill>
                <a:latin typeface="+mj-lt"/>
              </a:defRPr>
            </a:lvl1pPr>
            <a:lvl2pPr>
              <a:defRPr sz="4000"/>
            </a:lvl2pPr>
            <a:lvl3pPr>
              <a:defRPr sz="4000"/>
            </a:lvl3pPr>
            <a:lvl4pPr>
              <a:defRPr sz="4000"/>
            </a:lvl4pPr>
            <a:lvl5pPr>
              <a:defRPr sz="4000"/>
            </a:lvl5pPr>
          </a:lstStyle>
          <a:p>
            <a:pPr lvl="0"/>
            <a:r>
              <a:rPr lang="en-US"/>
              <a:t>Click to edit Master text styles</a:t>
            </a:r>
          </a:p>
        </p:txBody>
      </p:sp>
      <p:sp>
        <p:nvSpPr>
          <p:cNvPr id="76" name="Text Placeholder 29">
            <a:extLst>
              <a:ext uri="{FF2B5EF4-FFF2-40B4-BE49-F238E27FC236}">
                <a16:creationId xmlns:a16="http://schemas.microsoft.com/office/drawing/2014/main" id="{EC81F0F5-C204-7248-A336-A655814A8A34}"/>
              </a:ext>
            </a:extLst>
          </p:cNvPr>
          <p:cNvSpPr>
            <a:spLocks noGrp="1"/>
          </p:cNvSpPr>
          <p:nvPr>
            <p:ph type="body" sz="quarter" idx="16"/>
          </p:nvPr>
        </p:nvSpPr>
        <p:spPr>
          <a:xfrm>
            <a:off x="6367054" y="5393169"/>
            <a:ext cx="2129245" cy="369332"/>
          </a:xfrm>
        </p:spPr>
        <p:txBody>
          <a:bodyPr lIns="0" tIns="0" rIns="0" bIns="0">
            <a:noAutofit/>
          </a:bodyPr>
          <a:lstStyle>
            <a:lvl1pPr marL="0" indent="0">
              <a:buNone/>
              <a:defRPr sz="14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77" name="Text Placeholder 29">
            <a:extLst>
              <a:ext uri="{FF2B5EF4-FFF2-40B4-BE49-F238E27FC236}">
                <a16:creationId xmlns:a16="http://schemas.microsoft.com/office/drawing/2014/main" id="{C9FEF82E-4E9C-8343-9D36-C4A00D7137CC}"/>
              </a:ext>
            </a:extLst>
          </p:cNvPr>
          <p:cNvSpPr>
            <a:spLocks noGrp="1"/>
          </p:cNvSpPr>
          <p:nvPr>
            <p:ph type="body" sz="quarter" idx="31"/>
          </p:nvPr>
        </p:nvSpPr>
        <p:spPr>
          <a:xfrm>
            <a:off x="6367054" y="4986745"/>
            <a:ext cx="2129245" cy="205837"/>
          </a:xfrm>
        </p:spPr>
        <p:txBody>
          <a:bodyPr lIns="0" tIns="0" rIns="0" bIns="0">
            <a:noAutofit/>
          </a:bodyPr>
          <a:lstStyle>
            <a:lvl1pPr marL="0" indent="0">
              <a:spcBef>
                <a:spcPts val="400"/>
              </a:spcBef>
              <a:buNone/>
              <a:defRPr sz="1800" b="0" i="0" spc="0" baseline="0">
                <a:solidFill>
                  <a:schemeClr val="bg1"/>
                </a:solidFill>
                <a:latin typeface="+mj-lt"/>
              </a:defRPr>
            </a:lvl1pPr>
            <a:lvl2pPr>
              <a:defRPr sz="4000"/>
            </a:lvl2pPr>
            <a:lvl3pPr>
              <a:defRPr sz="4000"/>
            </a:lvl3pPr>
            <a:lvl4pPr>
              <a:defRPr sz="4000"/>
            </a:lvl4pPr>
            <a:lvl5pPr>
              <a:defRPr sz="4000"/>
            </a:lvl5pPr>
          </a:lstStyle>
          <a:p>
            <a:pPr lvl="0"/>
            <a:r>
              <a:rPr lang="en-US"/>
              <a:t>Click to edit Master text styles</a:t>
            </a:r>
          </a:p>
        </p:txBody>
      </p:sp>
      <p:sp>
        <p:nvSpPr>
          <p:cNvPr id="78" name="Text Placeholder 29">
            <a:extLst>
              <a:ext uri="{FF2B5EF4-FFF2-40B4-BE49-F238E27FC236}">
                <a16:creationId xmlns:a16="http://schemas.microsoft.com/office/drawing/2014/main" id="{F8AF6664-A005-7A42-9AEF-C5AA5603E49D}"/>
              </a:ext>
            </a:extLst>
          </p:cNvPr>
          <p:cNvSpPr>
            <a:spLocks noGrp="1"/>
          </p:cNvSpPr>
          <p:nvPr>
            <p:ph type="body" sz="quarter" idx="19"/>
          </p:nvPr>
        </p:nvSpPr>
        <p:spPr>
          <a:xfrm>
            <a:off x="9110254" y="5393169"/>
            <a:ext cx="2129245" cy="369332"/>
          </a:xfrm>
        </p:spPr>
        <p:txBody>
          <a:bodyPr lIns="0" tIns="0" rIns="0" bIns="0">
            <a:noAutofit/>
          </a:bodyPr>
          <a:lstStyle>
            <a:lvl1pPr marL="0" indent="0">
              <a:buNone/>
              <a:defRPr sz="14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79" name="Text Placeholder 29">
            <a:extLst>
              <a:ext uri="{FF2B5EF4-FFF2-40B4-BE49-F238E27FC236}">
                <a16:creationId xmlns:a16="http://schemas.microsoft.com/office/drawing/2014/main" id="{5F6C1E52-E2B6-5F45-A863-5BB35ABAFCD6}"/>
              </a:ext>
            </a:extLst>
          </p:cNvPr>
          <p:cNvSpPr>
            <a:spLocks noGrp="1"/>
          </p:cNvSpPr>
          <p:nvPr>
            <p:ph type="body" sz="quarter" idx="21"/>
          </p:nvPr>
        </p:nvSpPr>
        <p:spPr>
          <a:xfrm>
            <a:off x="9110254" y="4986745"/>
            <a:ext cx="2129245" cy="205837"/>
          </a:xfrm>
        </p:spPr>
        <p:txBody>
          <a:bodyPr lIns="0" tIns="0" rIns="0" bIns="0">
            <a:noAutofit/>
          </a:bodyPr>
          <a:lstStyle>
            <a:lvl1pPr marL="0" indent="0">
              <a:spcBef>
                <a:spcPts val="400"/>
              </a:spcBef>
              <a:buNone/>
              <a:defRPr sz="1800" b="0" i="0" spc="0" baseline="0">
                <a:solidFill>
                  <a:schemeClr val="bg1"/>
                </a:solidFill>
                <a:latin typeface="+mj-lt"/>
              </a:defRPr>
            </a:lvl1pPr>
            <a:lvl2pPr>
              <a:defRPr sz="4000"/>
            </a:lvl2pPr>
            <a:lvl3pPr>
              <a:defRPr sz="4000"/>
            </a:lvl3pPr>
            <a:lvl4pPr>
              <a:defRPr sz="4000"/>
            </a:lvl4pPr>
            <a:lvl5pPr>
              <a:defRPr sz="4000"/>
            </a:lvl5pPr>
          </a:lstStyle>
          <a:p>
            <a:pPr lvl="0"/>
            <a:r>
              <a:rPr lang="en-US"/>
              <a:t>Click to edit Master text styles</a:t>
            </a:r>
          </a:p>
        </p:txBody>
      </p:sp>
      <p:grpSp>
        <p:nvGrpSpPr>
          <p:cNvPr id="23" name="Group 22">
            <a:extLst>
              <a:ext uri="{FF2B5EF4-FFF2-40B4-BE49-F238E27FC236}">
                <a16:creationId xmlns:a16="http://schemas.microsoft.com/office/drawing/2014/main" id="{EFD0B2D5-B3C2-D847-A220-86CB6A37E418}"/>
              </a:ext>
            </a:extLst>
          </p:cNvPr>
          <p:cNvGrpSpPr/>
          <p:nvPr userDrawn="1"/>
        </p:nvGrpSpPr>
        <p:grpSpPr>
          <a:xfrm>
            <a:off x="6362700" y="0"/>
            <a:ext cx="5829298" cy="3235602"/>
            <a:chOff x="5612972" y="1"/>
            <a:chExt cx="6615961" cy="3672246"/>
          </a:xfrm>
        </p:grpSpPr>
        <p:sp>
          <p:nvSpPr>
            <p:cNvPr id="28" name="AutoShape 24">
              <a:extLst>
                <a:ext uri="{FF2B5EF4-FFF2-40B4-BE49-F238E27FC236}">
                  <a16:creationId xmlns:a16="http://schemas.microsoft.com/office/drawing/2014/main" id="{A7FD25A4-760F-814C-915F-DD6E89CA3A40}"/>
                </a:ext>
              </a:extLst>
            </p:cNvPr>
            <p:cNvSpPr>
              <a:spLocks/>
            </p:cNvSpPr>
            <p:nvPr/>
          </p:nvSpPr>
          <p:spPr bwMode="auto">
            <a:xfrm>
              <a:off x="5612972" y="1"/>
              <a:ext cx="4408998" cy="3672246"/>
            </a:xfrm>
            <a:custGeom>
              <a:avLst/>
              <a:gdLst>
                <a:gd name="T0" fmla="+- 0 8372 6586"/>
                <a:gd name="T1" fmla="*/ T0 w 3578"/>
                <a:gd name="T2" fmla="*/ 591 h 2980"/>
                <a:gd name="T3" fmla="+- 0 7780 6586"/>
                <a:gd name="T4" fmla="*/ T3 w 3578"/>
                <a:gd name="T5" fmla="*/ 0 h 2980"/>
                <a:gd name="T6" fmla="+- 0 6586 6586"/>
                <a:gd name="T7" fmla="*/ T6 w 3578"/>
                <a:gd name="T8" fmla="*/ 0 h 2980"/>
                <a:gd name="T9" fmla="+- 0 7774 6586"/>
                <a:gd name="T10" fmla="*/ T9 w 3578"/>
                <a:gd name="T11" fmla="*/ 1188 h 2980"/>
                <a:gd name="T12" fmla="+- 0 8372 6586"/>
                <a:gd name="T13" fmla="*/ T12 w 3578"/>
                <a:gd name="T14" fmla="*/ 591 h 2980"/>
                <a:gd name="T15" fmla="+- 0 10163 6586"/>
                <a:gd name="T16" fmla="*/ T15 w 3578"/>
                <a:gd name="T17" fmla="*/ 2383 h 2980"/>
                <a:gd name="T18" fmla="+- 0 9566 6586"/>
                <a:gd name="T19" fmla="*/ T18 w 3578"/>
                <a:gd name="T20" fmla="*/ 1786 h 2980"/>
                <a:gd name="T21" fmla="+- 0 8969 6586"/>
                <a:gd name="T22" fmla="*/ T21 w 3578"/>
                <a:gd name="T23" fmla="*/ 2383 h 2980"/>
                <a:gd name="T24" fmla="+- 0 9566 6586"/>
                <a:gd name="T25" fmla="*/ T24 w 3578"/>
                <a:gd name="T26" fmla="*/ 2980 h 2980"/>
                <a:gd name="T27" fmla="+- 0 10163 6586"/>
                <a:gd name="T28" fmla="*/ T27 w 3578"/>
                <a:gd name="T29" fmla="*/ 2383 h 2980"/>
              </a:gdLst>
              <a:ahLst/>
              <a:cxnLst>
                <a:cxn ang="0">
                  <a:pos x="T1" y="T2"/>
                </a:cxn>
                <a:cxn ang="0">
                  <a:pos x="T4" y="T5"/>
                </a:cxn>
                <a:cxn ang="0">
                  <a:pos x="T7" y="T8"/>
                </a:cxn>
                <a:cxn ang="0">
                  <a:pos x="T10" y="T11"/>
                </a:cxn>
                <a:cxn ang="0">
                  <a:pos x="T13" y="T14"/>
                </a:cxn>
                <a:cxn ang="0">
                  <a:pos x="T16" y="T17"/>
                </a:cxn>
                <a:cxn ang="0">
                  <a:pos x="T19" y="T20"/>
                </a:cxn>
                <a:cxn ang="0">
                  <a:pos x="T22" y="T23"/>
                </a:cxn>
                <a:cxn ang="0">
                  <a:pos x="T25" y="T26"/>
                </a:cxn>
                <a:cxn ang="0">
                  <a:pos x="T28" y="T29"/>
                </a:cxn>
              </a:cxnLst>
              <a:rect l="0" t="0" r="r" b="b"/>
              <a:pathLst>
                <a:path w="3578" h="2980">
                  <a:moveTo>
                    <a:pt x="1786" y="591"/>
                  </a:moveTo>
                  <a:lnTo>
                    <a:pt x="1194" y="0"/>
                  </a:lnTo>
                  <a:lnTo>
                    <a:pt x="0" y="0"/>
                  </a:lnTo>
                  <a:lnTo>
                    <a:pt x="1188" y="1188"/>
                  </a:lnTo>
                  <a:lnTo>
                    <a:pt x="1786" y="591"/>
                  </a:lnTo>
                  <a:moveTo>
                    <a:pt x="3577" y="2383"/>
                  </a:moveTo>
                  <a:lnTo>
                    <a:pt x="2980" y="1786"/>
                  </a:lnTo>
                  <a:lnTo>
                    <a:pt x="2383" y="2383"/>
                  </a:lnTo>
                  <a:lnTo>
                    <a:pt x="2980" y="2980"/>
                  </a:lnTo>
                  <a:lnTo>
                    <a:pt x="3577" y="2383"/>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sp>
          <p:nvSpPr>
            <p:cNvPr id="29" name="Freeform 28">
              <a:extLst>
                <a:ext uri="{FF2B5EF4-FFF2-40B4-BE49-F238E27FC236}">
                  <a16:creationId xmlns:a16="http://schemas.microsoft.com/office/drawing/2014/main" id="{A0CC8369-E81F-D447-87D8-1AF0C58EAC07}"/>
                </a:ext>
              </a:extLst>
            </p:cNvPr>
            <p:cNvSpPr>
              <a:spLocks/>
            </p:cNvSpPr>
            <p:nvPr/>
          </p:nvSpPr>
          <p:spPr bwMode="auto">
            <a:xfrm>
              <a:off x="6341233" y="1463970"/>
              <a:ext cx="2208196" cy="2208277"/>
            </a:xfrm>
            <a:custGeom>
              <a:avLst/>
              <a:gdLst>
                <a:gd name="T0" fmla="+- 0 7774 7177"/>
                <a:gd name="T1" fmla="*/ T0 w 1792"/>
                <a:gd name="T2" fmla="+- 0 1188 1188"/>
                <a:gd name="T3" fmla="*/ 1188 h 1792"/>
                <a:gd name="T4" fmla="+- 0 7177 7177"/>
                <a:gd name="T5" fmla="*/ T4 w 1792"/>
                <a:gd name="T6" fmla="+- 0 1786 1188"/>
                <a:gd name="T7" fmla="*/ 1786 h 1792"/>
                <a:gd name="T8" fmla="+- 0 8372 7177"/>
                <a:gd name="T9" fmla="*/ T8 w 1792"/>
                <a:gd name="T10" fmla="+- 0 2980 1188"/>
                <a:gd name="T11" fmla="*/ 2980 h 1792"/>
                <a:gd name="T12" fmla="+- 0 8969 7177"/>
                <a:gd name="T13" fmla="*/ T12 w 1792"/>
                <a:gd name="T14" fmla="+- 0 2383 1188"/>
                <a:gd name="T15" fmla="*/ 2383 h 1792"/>
                <a:gd name="T16" fmla="+- 0 7774 7177"/>
                <a:gd name="T17" fmla="*/ T16 w 1792"/>
                <a:gd name="T18" fmla="+- 0 1188 1188"/>
                <a:gd name="T19" fmla="*/ 1188 h 1792"/>
              </a:gdLst>
              <a:ahLst/>
              <a:cxnLst>
                <a:cxn ang="0">
                  <a:pos x="T1" y="T3"/>
                </a:cxn>
                <a:cxn ang="0">
                  <a:pos x="T5" y="T7"/>
                </a:cxn>
                <a:cxn ang="0">
                  <a:pos x="T9" y="T11"/>
                </a:cxn>
                <a:cxn ang="0">
                  <a:pos x="T13" y="T15"/>
                </a:cxn>
                <a:cxn ang="0">
                  <a:pos x="T17" y="T19"/>
                </a:cxn>
              </a:cxnLst>
              <a:rect l="0" t="0" r="r" b="b"/>
              <a:pathLst>
                <a:path w="1792" h="1792">
                  <a:moveTo>
                    <a:pt x="597" y="0"/>
                  </a:moveTo>
                  <a:lnTo>
                    <a:pt x="0" y="598"/>
                  </a:lnTo>
                  <a:lnTo>
                    <a:pt x="1195" y="1792"/>
                  </a:lnTo>
                  <a:lnTo>
                    <a:pt x="1792" y="1195"/>
                  </a:lnTo>
                  <a:lnTo>
                    <a:pt x="597"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sp>
          <p:nvSpPr>
            <p:cNvPr id="30" name="Freeform 29">
              <a:extLst>
                <a:ext uri="{FF2B5EF4-FFF2-40B4-BE49-F238E27FC236}">
                  <a16:creationId xmlns:a16="http://schemas.microsoft.com/office/drawing/2014/main" id="{C41CA81E-EF54-D048-8775-CD4AB37A7DF6}"/>
                </a:ext>
              </a:extLst>
            </p:cNvPr>
            <p:cNvSpPr>
              <a:spLocks/>
            </p:cNvSpPr>
            <p:nvPr/>
          </p:nvSpPr>
          <p:spPr bwMode="auto">
            <a:xfrm>
              <a:off x="8555590" y="1"/>
              <a:ext cx="1457754" cy="729520"/>
            </a:xfrm>
            <a:custGeom>
              <a:avLst/>
              <a:gdLst>
                <a:gd name="T0" fmla="+- 0 10158 8975"/>
                <a:gd name="T1" fmla="*/ T0 w 1183"/>
                <a:gd name="T2" fmla="*/ 0 h 592"/>
                <a:gd name="T3" fmla="+- 0 8975 8975"/>
                <a:gd name="T4" fmla="*/ T3 w 1183"/>
                <a:gd name="T5" fmla="*/ 0 h 592"/>
                <a:gd name="T6" fmla="+- 0 9566 8975"/>
                <a:gd name="T7" fmla="*/ T6 w 1183"/>
                <a:gd name="T8" fmla="*/ 591 h 592"/>
                <a:gd name="T9" fmla="+- 0 10158 8975"/>
                <a:gd name="T10" fmla="*/ T9 w 1183"/>
                <a:gd name="T11" fmla="*/ 0 h 592"/>
              </a:gdLst>
              <a:ahLst/>
              <a:cxnLst>
                <a:cxn ang="0">
                  <a:pos x="T1" y="T2"/>
                </a:cxn>
                <a:cxn ang="0">
                  <a:pos x="T4" y="T5"/>
                </a:cxn>
                <a:cxn ang="0">
                  <a:pos x="T7" y="T8"/>
                </a:cxn>
                <a:cxn ang="0">
                  <a:pos x="T10" y="T11"/>
                </a:cxn>
              </a:cxnLst>
              <a:rect l="0" t="0" r="r" b="b"/>
              <a:pathLst>
                <a:path w="1183" h="592">
                  <a:moveTo>
                    <a:pt x="1183" y="0"/>
                  </a:moveTo>
                  <a:lnTo>
                    <a:pt x="0" y="0"/>
                  </a:lnTo>
                  <a:lnTo>
                    <a:pt x="591" y="591"/>
                  </a:lnTo>
                  <a:lnTo>
                    <a:pt x="1183"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sp>
          <p:nvSpPr>
            <p:cNvPr id="31" name="Freeform 30">
              <a:extLst>
                <a:ext uri="{FF2B5EF4-FFF2-40B4-BE49-F238E27FC236}">
                  <a16:creationId xmlns:a16="http://schemas.microsoft.com/office/drawing/2014/main" id="{D95A4B85-923E-B641-B239-2A1999AB294B}"/>
                </a:ext>
              </a:extLst>
            </p:cNvPr>
            <p:cNvSpPr>
              <a:spLocks/>
            </p:cNvSpPr>
            <p:nvPr/>
          </p:nvSpPr>
          <p:spPr bwMode="auto">
            <a:xfrm>
              <a:off x="7076887" y="728289"/>
              <a:ext cx="2208196" cy="2208277"/>
            </a:xfrm>
            <a:custGeom>
              <a:avLst/>
              <a:gdLst>
                <a:gd name="T0" fmla="+- 0 8372 7774"/>
                <a:gd name="T1" fmla="*/ T0 w 1792"/>
                <a:gd name="T2" fmla="+- 0 591 591"/>
                <a:gd name="T3" fmla="*/ 591 h 1792"/>
                <a:gd name="T4" fmla="+- 0 7774 7774"/>
                <a:gd name="T5" fmla="*/ T4 w 1792"/>
                <a:gd name="T6" fmla="+- 0 1188 591"/>
                <a:gd name="T7" fmla="*/ 1188 h 1792"/>
                <a:gd name="T8" fmla="+- 0 8969 7774"/>
                <a:gd name="T9" fmla="*/ T8 w 1792"/>
                <a:gd name="T10" fmla="+- 0 2383 591"/>
                <a:gd name="T11" fmla="*/ 2383 h 1792"/>
                <a:gd name="T12" fmla="+- 0 9566 7774"/>
                <a:gd name="T13" fmla="*/ T12 w 1792"/>
                <a:gd name="T14" fmla="+- 0 1786 591"/>
                <a:gd name="T15" fmla="*/ 1786 h 1792"/>
                <a:gd name="T16" fmla="+- 0 8372 7774"/>
                <a:gd name="T17" fmla="*/ T16 w 1792"/>
                <a:gd name="T18" fmla="+- 0 591 591"/>
                <a:gd name="T19" fmla="*/ 591 h 1792"/>
              </a:gdLst>
              <a:ahLst/>
              <a:cxnLst>
                <a:cxn ang="0">
                  <a:pos x="T1" y="T3"/>
                </a:cxn>
                <a:cxn ang="0">
                  <a:pos x="T5" y="T7"/>
                </a:cxn>
                <a:cxn ang="0">
                  <a:pos x="T9" y="T11"/>
                </a:cxn>
                <a:cxn ang="0">
                  <a:pos x="T13" y="T15"/>
                </a:cxn>
                <a:cxn ang="0">
                  <a:pos x="T17" y="T19"/>
                </a:cxn>
              </a:cxnLst>
              <a:rect l="0" t="0" r="r" b="b"/>
              <a:pathLst>
                <a:path w="1792" h="1792">
                  <a:moveTo>
                    <a:pt x="598" y="0"/>
                  </a:moveTo>
                  <a:lnTo>
                    <a:pt x="0" y="597"/>
                  </a:lnTo>
                  <a:lnTo>
                    <a:pt x="1195" y="1792"/>
                  </a:lnTo>
                  <a:lnTo>
                    <a:pt x="1792" y="1195"/>
                  </a:lnTo>
                  <a:lnTo>
                    <a:pt x="598" y="0"/>
                  </a:lnTo>
                  <a:close/>
                </a:path>
              </a:pathLst>
            </a:custGeom>
            <a:solidFill>
              <a:schemeClr val="tx2"/>
            </a:solidFill>
            <a:ln>
              <a:noFill/>
            </a:ln>
          </p:spPr>
          <p:txBody>
            <a:bodyPr rot="0" vert="horz" wrap="square" lIns="91440" tIns="45720" rIns="91440" bIns="45720" anchor="t" anchorCtr="0" upright="1">
              <a:noAutofit/>
            </a:bodyPr>
            <a:lstStyle/>
            <a:p>
              <a:endParaRPr lang="en-US"/>
            </a:p>
          </p:txBody>
        </p:sp>
        <p:sp>
          <p:nvSpPr>
            <p:cNvPr id="32" name="Freeform 31">
              <a:extLst>
                <a:ext uri="{FF2B5EF4-FFF2-40B4-BE49-F238E27FC236}">
                  <a16:creationId xmlns:a16="http://schemas.microsoft.com/office/drawing/2014/main" id="{501386DC-76EB-F34E-AD0E-22957D3B38D5}"/>
                </a:ext>
              </a:extLst>
            </p:cNvPr>
            <p:cNvSpPr>
              <a:spLocks/>
            </p:cNvSpPr>
            <p:nvPr/>
          </p:nvSpPr>
          <p:spPr bwMode="auto">
            <a:xfrm>
              <a:off x="9285083" y="728289"/>
              <a:ext cx="2943850" cy="2943958"/>
            </a:xfrm>
            <a:custGeom>
              <a:avLst/>
              <a:gdLst>
                <a:gd name="T0" fmla="+- 0 11955 9566"/>
                <a:gd name="T1" fmla="*/ T0 w 2389"/>
                <a:gd name="T2" fmla="+- 0 1786 591"/>
                <a:gd name="T3" fmla="*/ 1786 h 2389"/>
                <a:gd name="T4" fmla="+- 0 10760 9566"/>
                <a:gd name="T5" fmla="*/ T4 w 2389"/>
                <a:gd name="T6" fmla="+- 0 591 591"/>
                <a:gd name="T7" fmla="*/ 591 h 2389"/>
                <a:gd name="T8" fmla="+- 0 9566 9566"/>
                <a:gd name="T9" fmla="*/ T8 w 2389"/>
                <a:gd name="T10" fmla="+- 0 1786 591"/>
                <a:gd name="T11" fmla="*/ 1786 h 2389"/>
                <a:gd name="T12" fmla="+- 0 10760 9566"/>
                <a:gd name="T13" fmla="*/ T12 w 2389"/>
                <a:gd name="T14" fmla="+- 0 2980 591"/>
                <a:gd name="T15" fmla="*/ 2980 h 2389"/>
                <a:gd name="T16" fmla="+- 0 11955 9566"/>
                <a:gd name="T17" fmla="*/ T16 w 2389"/>
                <a:gd name="T18" fmla="+- 0 1786 591"/>
                <a:gd name="T19" fmla="*/ 1786 h 2389"/>
              </a:gdLst>
              <a:ahLst/>
              <a:cxnLst>
                <a:cxn ang="0">
                  <a:pos x="T1" y="T3"/>
                </a:cxn>
                <a:cxn ang="0">
                  <a:pos x="T5" y="T7"/>
                </a:cxn>
                <a:cxn ang="0">
                  <a:pos x="T9" y="T11"/>
                </a:cxn>
                <a:cxn ang="0">
                  <a:pos x="T13" y="T15"/>
                </a:cxn>
                <a:cxn ang="0">
                  <a:pos x="T17" y="T19"/>
                </a:cxn>
              </a:cxnLst>
              <a:rect l="0" t="0" r="r" b="b"/>
              <a:pathLst>
                <a:path w="2389" h="2389">
                  <a:moveTo>
                    <a:pt x="2389" y="1195"/>
                  </a:moveTo>
                  <a:lnTo>
                    <a:pt x="1194" y="0"/>
                  </a:lnTo>
                  <a:lnTo>
                    <a:pt x="0" y="1195"/>
                  </a:lnTo>
                  <a:lnTo>
                    <a:pt x="1194" y="2389"/>
                  </a:lnTo>
                  <a:lnTo>
                    <a:pt x="2389" y="1195"/>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grpSp>
      <p:sp>
        <p:nvSpPr>
          <p:cNvPr id="66" name="Picture Placeholder 25">
            <a:extLst>
              <a:ext uri="{FF2B5EF4-FFF2-40B4-BE49-F238E27FC236}">
                <a16:creationId xmlns:a16="http://schemas.microsoft.com/office/drawing/2014/main" id="{2D21D633-C51E-E94E-BAE3-96F52F76E496}"/>
              </a:ext>
            </a:extLst>
          </p:cNvPr>
          <p:cNvSpPr>
            <a:spLocks noGrp="1"/>
          </p:cNvSpPr>
          <p:nvPr>
            <p:ph type="pic" sz="quarter" idx="27"/>
          </p:nvPr>
        </p:nvSpPr>
        <p:spPr>
          <a:xfrm>
            <a:off x="6362292" y="2572883"/>
            <a:ext cx="2118245" cy="2037217"/>
          </a:xfrm>
          <a:prstGeom prst="rect">
            <a:avLst/>
          </a:prstGeom>
        </p:spPr>
        <p:txBody>
          <a:bodyPr/>
          <a:lstStyle/>
          <a:p>
            <a:r>
              <a:rPr lang="en-US"/>
              <a:t>Click icon to add picture</a:t>
            </a:r>
          </a:p>
        </p:txBody>
      </p:sp>
      <p:sp>
        <p:nvSpPr>
          <p:cNvPr id="69" name="Picture Placeholder 25">
            <a:extLst>
              <a:ext uri="{FF2B5EF4-FFF2-40B4-BE49-F238E27FC236}">
                <a16:creationId xmlns:a16="http://schemas.microsoft.com/office/drawing/2014/main" id="{639EFA5A-9C69-DF4D-81B7-FA1F8CCCF934}"/>
              </a:ext>
            </a:extLst>
          </p:cNvPr>
          <p:cNvSpPr>
            <a:spLocks noGrp="1"/>
          </p:cNvSpPr>
          <p:nvPr>
            <p:ph type="pic" sz="quarter" idx="30"/>
          </p:nvPr>
        </p:nvSpPr>
        <p:spPr>
          <a:xfrm>
            <a:off x="9112023" y="2572883"/>
            <a:ext cx="2118245" cy="2037217"/>
          </a:xfrm>
          <a:prstGeom prst="rect">
            <a:avLst/>
          </a:prstGeom>
        </p:spPr>
        <p:txBody>
          <a:bodyPr/>
          <a:lstStyle/>
          <a:p>
            <a:r>
              <a:rPr lang="en-US"/>
              <a:t>Click icon to add picture</a:t>
            </a:r>
          </a:p>
        </p:txBody>
      </p:sp>
      <p:sp>
        <p:nvSpPr>
          <p:cNvPr id="2" name="Date Placeholder 1">
            <a:extLst>
              <a:ext uri="{FF2B5EF4-FFF2-40B4-BE49-F238E27FC236}">
                <a16:creationId xmlns:a16="http://schemas.microsoft.com/office/drawing/2014/main" id="{8ED89364-B1CB-4E72-A6BB-95A34B50661C}"/>
              </a:ext>
            </a:extLst>
          </p:cNvPr>
          <p:cNvSpPr>
            <a:spLocks noGrp="1"/>
          </p:cNvSpPr>
          <p:nvPr>
            <p:ph type="dt" sz="half" idx="32"/>
          </p:nvPr>
        </p:nvSpPr>
        <p:spPr/>
        <p:txBody>
          <a:bodyPr/>
          <a:lstStyle/>
          <a:p>
            <a:fld id="{6FCA8E82-58CD-E045-8B98-B7A85B79B752}" type="datetime4">
              <a:rPr lang="en-US" smtClean="0"/>
              <a:pPr/>
              <a:t>May 17, 2023</a:t>
            </a:fld>
            <a:endParaRPr lang="en-US">
              <a:latin typeface="+mn-lt"/>
            </a:endParaRPr>
          </a:p>
        </p:txBody>
      </p:sp>
      <p:sp>
        <p:nvSpPr>
          <p:cNvPr id="3" name="Footer Placeholder 2">
            <a:extLst>
              <a:ext uri="{FF2B5EF4-FFF2-40B4-BE49-F238E27FC236}">
                <a16:creationId xmlns:a16="http://schemas.microsoft.com/office/drawing/2014/main" id="{8E09328F-B310-4BF3-883E-BA9A39676AF2}"/>
              </a:ext>
            </a:extLst>
          </p:cNvPr>
          <p:cNvSpPr>
            <a:spLocks noGrp="1"/>
          </p:cNvSpPr>
          <p:nvPr>
            <p:ph type="ftr" sz="quarter" idx="33"/>
          </p:nvPr>
        </p:nvSpPr>
        <p:spPr/>
        <p:txBody>
          <a:bodyPr/>
          <a:lstStyle/>
          <a:p>
            <a:r>
              <a:rPr lang="en-US"/>
              <a:t>Annual Review</a:t>
            </a:r>
            <a:endParaRPr lang="en-US" b="0"/>
          </a:p>
        </p:txBody>
      </p:sp>
      <p:sp>
        <p:nvSpPr>
          <p:cNvPr id="4" name="Slide Number Placeholder 3">
            <a:extLst>
              <a:ext uri="{FF2B5EF4-FFF2-40B4-BE49-F238E27FC236}">
                <a16:creationId xmlns:a16="http://schemas.microsoft.com/office/drawing/2014/main" id="{04192EF2-9336-43EF-A365-1F54000F7DE9}"/>
              </a:ext>
            </a:extLst>
          </p:cNvPr>
          <p:cNvSpPr>
            <a:spLocks noGrp="1"/>
          </p:cNvSpPr>
          <p:nvPr>
            <p:ph type="sldNum" sz="quarter" idx="34"/>
          </p:nvPr>
        </p:nvSpPr>
        <p:spPr/>
        <p:txBody>
          <a:bodyPr/>
          <a:lstStyle/>
          <a:p>
            <a:fld id="{294A09A9-5501-47C1-A89A-A340965A2BE2}" type="slidenum">
              <a:rPr lang="en-US" smtClean="0"/>
              <a:pPr/>
              <a:t>‹#›</a:t>
            </a:fld>
            <a:endParaRPr lang="en-US">
              <a:latin typeface="+mn-lt"/>
            </a:endParaRPr>
          </a:p>
        </p:txBody>
      </p:sp>
    </p:spTree>
    <p:extLst>
      <p:ext uri="{BB962C8B-B14F-4D97-AF65-F5344CB8AC3E}">
        <p14:creationId xmlns:p14="http://schemas.microsoft.com/office/powerpoint/2010/main" val="99636246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600">
          <p15:clr>
            <a:srgbClr val="FBAE40"/>
          </p15:clr>
        </p15:guide>
        <p15:guide id="2" pos="7080" userDrawn="1">
          <p15:clr>
            <a:srgbClr val="FBAE40"/>
          </p15:clr>
        </p15:guide>
        <p15:guide id="3" pos="2304" userDrawn="1">
          <p15:clr>
            <a:srgbClr val="FBAE40"/>
          </p15:clr>
        </p15:guide>
        <p15:guide id="4" pos="4008" userDrawn="1">
          <p15:clr>
            <a:srgbClr val="FBAE40"/>
          </p15:clr>
        </p15:guide>
        <p15:guide id="5" pos="1944" userDrawn="1">
          <p15:clr>
            <a:srgbClr val="FBAE40"/>
          </p15:clr>
        </p15:guide>
        <p15:guide id="6" pos="3648" userDrawn="1">
          <p15:clr>
            <a:srgbClr val="FBAE40"/>
          </p15:clr>
        </p15:guide>
        <p15:guide id="7" orient="horz" pos="1392" userDrawn="1">
          <p15:clr>
            <a:srgbClr val="FBAE40"/>
          </p15:clr>
        </p15:guide>
        <p15:guide id="8" orient="horz" pos="552" userDrawn="1">
          <p15:clr>
            <a:srgbClr val="FBAE40"/>
          </p15:clr>
        </p15:guide>
        <p15:guide id="9" orient="horz" pos="1224" userDrawn="1">
          <p15:clr>
            <a:srgbClr val="FBAE40"/>
          </p15:clr>
        </p15:guide>
        <p15:guide id="10" pos="5352" userDrawn="1">
          <p15:clr>
            <a:srgbClr val="FBAE40"/>
          </p15:clr>
        </p15:guide>
        <p15:guide id="11" pos="5736" userDrawn="1">
          <p15:clr>
            <a:srgbClr val="FBAE40"/>
          </p15:clr>
        </p15:guide>
        <p15:guide id="12" orient="horz" pos="2904" userDrawn="1">
          <p15:clr>
            <a:srgbClr val="FBAE40"/>
          </p15:clr>
        </p15:guide>
        <p15:guide id="13" orient="horz" pos="1608"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meline ">
    <p:bg>
      <p:bgPr>
        <a:solidFill>
          <a:schemeClr val="tx1"/>
        </a:solidFill>
        <a:effectLst/>
      </p:bgPr>
    </p:bg>
    <p:spTree>
      <p:nvGrpSpPr>
        <p:cNvPr id="1" name=""/>
        <p:cNvGrpSpPr/>
        <p:nvPr/>
      </p:nvGrpSpPr>
      <p:grpSpPr>
        <a:xfrm>
          <a:off x="0" y="0"/>
          <a:ext cx="0" cy="0"/>
          <a:chOff x="0" y="0"/>
          <a:chExt cx="0" cy="0"/>
        </a:xfrm>
      </p:grpSpPr>
      <p:cxnSp>
        <p:nvCxnSpPr>
          <p:cNvPr id="21" name="Straight Connector 20">
            <a:extLst>
              <a:ext uri="{FF2B5EF4-FFF2-40B4-BE49-F238E27FC236}">
                <a16:creationId xmlns:a16="http://schemas.microsoft.com/office/drawing/2014/main" id="{040046AF-E5BF-854D-9986-7C3019770FE7}"/>
              </a:ext>
            </a:extLst>
          </p:cNvPr>
          <p:cNvCxnSpPr>
            <a:cxnSpLocks/>
          </p:cNvCxnSpPr>
          <p:nvPr userDrawn="1"/>
        </p:nvCxnSpPr>
        <p:spPr>
          <a:xfrm flipH="1">
            <a:off x="1045959" y="2213783"/>
            <a:ext cx="2136" cy="1828800"/>
          </a:xfrm>
          <a:prstGeom prst="line">
            <a:avLst/>
          </a:prstGeom>
          <a:ln w="165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76CA14A6-0144-BC49-A8D4-C979D13258C0}"/>
              </a:ext>
            </a:extLst>
          </p:cNvPr>
          <p:cNvCxnSpPr>
            <a:cxnSpLocks/>
          </p:cNvCxnSpPr>
          <p:nvPr userDrawn="1"/>
        </p:nvCxnSpPr>
        <p:spPr>
          <a:xfrm flipH="1">
            <a:off x="6180493" y="2213783"/>
            <a:ext cx="11102" cy="1828800"/>
          </a:xfrm>
          <a:prstGeom prst="line">
            <a:avLst/>
          </a:prstGeom>
          <a:ln w="165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A582FC2-A135-5743-B9C0-6AC7225B42E1}"/>
              </a:ext>
            </a:extLst>
          </p:cNvPr>
          <p:cNvCxnSpPr>
            <a:cxnSpLocks/>
          </p:cNvCxnSpPr>
          <p:nvPr userDrawn="1"/>
        </p:nvCxnSpPr>
        <p:spPr>
          <a:xfrm flipH="1">
            <a:off x="8745623" y="3904712"/>
            <a:ext cx="2136" cy="1828800"/>
          </a:xfrm>
          <a:prstGeom prst="line">
            <a:avLst/>
          </a:prstGeom>
          <a:ln w="165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77C43222-5868-0247-838F-58F4F6C8EE75}"/>
              </a:ext>
            </a:extLst>
          </p:cNvPr>
          <p:cNvCxnSpPr>
            <a:cxnSpLocks/>
          </p:cNvCxnSpPr>
          <p:nvPr userDrawn="1"/>
        </p:nvCxnSpPr>
        <p:spPr>
          <a:xfrm flipH="1">
            <a:off x="3611089" y="3895941"/>
            <a:ext cx="2136" cy="1828800"/>
          </a:xfrm>
          <a:prstGeom prst="line">
            <a:avLst/>
          </a:prstGeom>
          <a:ln w="165100">
            <a:solidFill>
              <a:schemeClr val="accent6"/>
            </a:solidFill>
          </a:ln>
        </p:spPr>
        <p:style>
          <a:lnRef idx="1">
            <a:schemeClr val="accent1"/>
          </a:lnRef>
          <a:fillRef idx="0">
            <a:schemeClr val="accent1"/>
          </a:fillRef>
          <a:effectRef idx="0">
            <a:schemeClr val="accent1"/>
          </a:effectRef>
          <a:fontRef idx="minor">
            <a:schemeClr val="tx1"/>
          </a:fontRef>
        </p:style>
      </p:cxnSp>
      <p:sp>
        <p:nvSpPr>
          <p:cNvPr id="30" name="Title 1">
            <a:extLst>
              <a:ext uri="{FF2B5EF4-FFF2-40B4-BE49-F238E27FC236}">
                <a16:creationId xmlns:a16="http://schemas.microsoft.com/office/drawing/2014/main" id="{46EEE005-F78A-9D4F-B159-964376C387DD}"/>
              </a:ext>
            </a:extLst>
          </p:cNvPr>
          <p:cNvSpPr>
            <a:spLocks noGrp="1"/>
          </p:cNvSpPr>
          <p:nvPr>
            <p:ph type="title"/>
          </p:nvPr>
        </p:nvSpPr>
        <p:spPr>
          <a:xfrm>
            <a:off x="964023" y="879063"/>
            <a:ext cx="4941477" cy="610863"/>
          </a:xfrm>
          <a:prstGeom prst="rect">
            <a:avLst/>
          </a:prstGeom>
        </p:spPr>
        <p:txBody>
          <a:bodyPr lIns="0" tIns="0" rIns="0" bIns="0" anchor="b" anchorCtr="0">
            <a:normAutofit/>
          </a:bodyPr>
          <a:lstStyle>
            <a:lvl1pPr>
              <a:defRPr sz="4400" b="1" i="0">
                <a:solidFill>
                  <a:schemeClr val="bg1"/>
                </a:solidFill>
                <a:latin typeface="+mj-lt"/>
              </a:defRPr>
            </a:lvl1pPr>
          </a:lstStyle>
          <a:p>
            <a:r>
              <a:rPr lang="en-US"/>
              <a:t>Click to edit Master title style</a:t>
            </a:r>
          </a:p>
        </p:txBody>
      </p:sp>
      <p:sp>
        <p:nvSpPr>
          <p:cNvPr id="96" name="Text Placeholder 29">
            <a:extLst>
              <a:ext uri="{FF2B5EF4-FFF2-40B4-BE49-F238E27FC236}">
                <a16:creationId xmlns:a16="http://schemas.microsoft.com/office/drawing/2014/main" id="{FC61536F-8EA7-5A48-AF76-8B0E251BD8CB}"/>
              </a:ext>
            </a:extLst>
          </p:cNvPr>
          <p:cNvSpPr>
            <a:spLocks noGrp="1"/>
          </p:cNvSpPr>
          <p:nvPr>
            <p:ph type="body" sz="quarter" idx="12"/>
          </p:nvPr>
        </p:nvSpPr>
        <p:spPr>
          <a:xfrm>
            <a:off x="1296955" y="2934856"/>
            <a:ext cx="2133600" cy="369332"/>
          </a:xfrm>
          <a:ln>
            <a:noFill/>
          </a:ln>
        </p:spPr>
        <p:txBody>
          <a:bodyPr lIns="0" tIns="0" rIns="0" bIns="0">
            <a:noAutofit/>
          </a:bodyPr>
          <a:lstStyle>
            <a:lvl1pPr marL="0" indent="0">
              <a:buNone/>
              <a:defRPr sz="14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97" name="Text Placeholder 29">
            <a:extLst>
              <a:ext uri="{FF2B5EF4-FFF2-40B4-BE49-F238E27FC236}">
                <a16:creationId xmlns:a16="http://schemas.microsoft.com/office/drawing/2014/main" id="{64FFD994-BD97-ED49-8607-286ECBB1CDA3}"/>
              </a:ext>
            </a:extLst>
          </p:cNvPr>
          <p:cNvSpPr>
            <a:spLocks noGrp="1"/>
          </p:cNvSpPr>
          <p:nvPr>
            <p:ph type="body" sz="quarter" idx="11"/>
          </p:nvPr>
        </p:nvSpPr>
        <p:spPr>
          <a:xfrm>
            <a:off x="1296955" y="2568686"/>
            <a:ext cx="2133600" cy="205837"/>
          </a:xfrm>
          <a:ln>
            <a:noFill/>
          </a:ln>
        </p:spPr>
        <p:txBody>
          <a:bodyPr lIns="0" tIns="0" rIns="0" bIns="0">
            <a:noAutofit/>
          </a:bodyPr>
          <a:lstStyle>
            <a:lvl1pPr marL="0" indent="0">
              <a:spcBef>
                <a:spcPts val="400"/>
              </a:spcBef>
              <a:buNone/>
              <a:defRPr sz="1800" b="0" i="0" spc="0" baseline="0">
                <a:solidFill>
                  <a:schemeClr val="bg1"/>
                </a:solidFill>
                <a:latin typeface="+mj-lt"/>
              </a:defRPr>
            </a:lvl1pPr>
            <a:lvl2pPr>
              <a:defRPr sz="4000"/>
            </a:lvl2pPr>
            <a:lvl3pPr>
              <a:defRPr sz="4000"/>
            </a:lvl3pPr>
            <a:lvl4pPr>
              <a:defRPr sz="4000"/>
            </a:lvl4pPr>
            <a:lvl5pPr>
              <a:defRPr sz="4000"/>
            </a:lvl5pPr>
          </a:lstStyle>
          <a:p>
            <a:pPr lvl="0"/>
            <a:r>
              <a:rPr lang="en-US"/>
              <a:t>Click to edit Master text styles</a:t>
            </a:r>
          </a:p>
        </p:txBody>
      </p:sp>
      <p:sp>
        <p:nvSpPr>
          <p:cNvPr id="102" name="Text Placeholder 29">
            <a:extLst>
              <a:ext uri="{FF2B5EF4-FFF2-40B4-BE49-F238E27FC236}">
                <a16:creationId xmlns:a16="http://schemas.microsoft.com/office/drawing/2014/main" id="{D1ADE805-BFBC-ED47-B9CB-6CB2FF02E868}"/>
              </a:ext>
            </a:extLst>
          </p:cNvPr>
          <p:cNvSpPr>
            <a:spLocks noGrp="1"/>
          </p:cNvSpPr>
          <p:nvPr>
            <p:ph type="body" sz="quarter" idx="30"/>
          </p:nvPr>
        </p:nvSpPr>
        <p:spPr>
          <a:xfrm>
            <a:off x="3897799" y="5087328"/>
            <a:ext cx="2133600" cy="369332"/>
          </a:xfrm>
          <a:ln>
            <a:noFill/>
          </a:ln>
        </p:spPr>
        <p:txBody>
          <a:bodyPr lIns="0" tIns="0" rIns="0" bIns="0">
            <a:noAutofit/>
          </a:bodyPr>
          <a:lstStyle>
            <a:lvl1pPr marL="0" indent="0">
              <a:buNone/>
              <a:defRPr sz="14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103" name="Text Placeholder 29">
            <a:extLst>
              <a:ext uri="{FF2B5EF4-FFF2-40B4-BE49-F238E27FC236}">
                <a16:creationId xmlns:a16="http://schemas.microsoft.com/office/drawing/2014/main" id="{334A3589-641F-F547-891B-149579153B75}"/>
              </a:ext>
            </a:extLst>
          </p:cNvPr>
          <p:cNvSpPr>
            <a:spLocks noGrp="1"/>
          </p:cNvSpPr>
          <p:nvPr>
            <p:ph type="body" sz="quarter" idx="31"/>
          </p:nvPr>
        </p:nvSpPr>
        <p:spPr>
          <a:xfrm>
            <a:off x="3897799" y="4701908"/>
            <a:ext cx="2133600" cy="205837"/>
          </a:xfrm>
          <a:ln>
            <a:noFill/>
          </a:ln>
        </p:spPr>
        <p:txBody>
          <a:bodyPr vert="horz" lIns="0" tIns="0" rIns="0" bIns="0" rtlCol="0">
            <a:noAutofit/>
          </a:bodyPr>
          <a:lstStyle>
            <a:lvl1pPr marL="0" indent="0">
              <a:spcBef>
                <a:spcPts val="400"/>
              </a:spcBef>
              <a:buNone/>
              <a:defRPr lang="en-US" sz="1800" spc="0" baseline="0" dirty="0">
                <a:latin typeface="+mj-lt"/>
              </a:defRPr>
            </a:lvl1pPr>
            <a:lvl2pPr>
              <a:defRPr sz="4000"/>
            </a:lvl2pPr>
            <a:lvl3pPr>
              <a:defRPr sz="4000"/>
            </a:lvl3pPr>
            <a:lvl4pPr>
              <a:defRPr sz="4000"/>
            </a:lvl4pPr>
            <a:lvl5pPr>
              <a:defRPr sz="4000"/>
            </a:lvl5pPr>
          </a:lstStyle>
          <a:p>
            <a:pPr marL="0" lvl="0" indent="0">
              <a:spcBef>
                <a:spcPts val="400"/>
              </a:spcBef>
              <a:buNone/>
            </a:pPr>
            <a:r>
              <a:rPr lang="en-US"/>
              <a:t>Click to edit Master text styles</a:t>
            </a:r>
          </a:p>
        </p:txBody>
      </p:sp>
      <p:sp>
        <p:nvSpPr>
          <p:cNvPr id="106" name="Text Placeholder 29">
            <a:extLst>
              <a:ext uri="{FF2B5EF4-FFF2-40B4-BE49-F238E27FC236}">
                <a16:creationId xmlns:a16="http://schemas.microsoft.com/office/drawing/2014/main" id="{A63F8454-D12E-A641-ABD0-8977D3F5EC05}"/>
              </a:ext>
            </a:extLst>
          </p:cNvPr>
          <p:cNvSpPr>
            <a:spLocks noGrp="1"/>
          </p:cNvSpPr>
          <p:nvPr>
            <p:ph type="body" sz="quarter" idx="32"/>
          </p:nvPr>
        </p:nvSpPr>
        <p:spPr>
          <a:xfrm>
            <a:off x="9001711" y="5087328"/>
            <a:ext cx="2133600" cy="369332"/>
          </a:xfrm>
          <a:ln>
            <a:noFill/>
          </a:ln>
        </p:spPr>
        <p:txBody>
          <a:bodyPr lIns="0" tIns="0" rIns="0" bIns="0">
            <a:noAutofit/>
          </a:bodyPr>
          <a:lstStyle>
            <a:lvl1pPr marL="0" indent="0">
              <a:buNone/>
              <a:defRPr sz="14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107" name="Text Placeholder 29">
            <a:extLst>
              <a:ext uri="{FF2B5EF4-FFF2-40B4-BE49-F238E27FC236}">
                <a16:creationId xmlns:a16="http://schemas.microsoft.com/office/drawing/2014/main" id="{F35AA15D-DBAD-9840-8764-A5B6D486A234}"/>
              </a:ext>
            </a:extLst>
          </p:cNvPr>
          <p:cNvSpPr>
            <a:spLocks noGrp="1"/>
          </p:cNvSpPr>
          <p:nvPr>
            <p:ph type="body" sz="quarter" idx="33"/>
          </p:nvPr>
        </p:nvSpPr>
        <p:spPr>
          <a:xfrm>
            <a:off x="9001711" y="4701908"/>
            <a:ext cx="2133600" cy="205837"/>
          </a:xfrm>
          <a:ln>
            <a:noFill/>
          </a:ln>
        </p:spPr>
        <p:txBody>
          <a:bodyPr vert="horz" lIns="0" tIns="0" rIns="0" bIns="0" rtlCol="0">
            <a:noAutofit/>
          </a:bodyPr>
          <a:lstStyle>
            <a:lvl1pPr marL="0" indent="0">
              <a:spcBef>
                <a:spcPts val="400"/>
              </a:spcBef>
              <a:buNone/>
              <a:defRPr lang="en-US" sz="1800" spc="0" baseline="0" dirty="0">
                <a:latin typeface="+mj-lt"/>
              </a:defRPr>
            </a:lvl1pPr>
            <a:lvl2pPr>
              <a:defRPr sz="4000"/>
            </a:lvl2pPr>
            <a:lvl3pPr>
              <a:defRPr sz="4000"/>
            </a:lvl3pPr>
            <a:lvl4pPr>
              <a:defRPr sz="4000"/>
            </a:lvl4pPr>
            <a:lvl5pPr>
              <a:defRPr sz="4000"/>
            </a:lvl5pPr>
          </a:lstStyle>
          <a:p>
            <a:pPr marL="0" lvl="0" indent="0">
              <a:spcBef>
                <a:spcPts val="400"/>
              </a:spcBef>
              <a:buNone/>
            </a:pPr>
            <a:r>
              <a:rPr lang="en-US"/>
              <a:t>Click to edit Master text styles</a:t>
            </a:r>
          </a:p>
        </p:txBody>
      </p:sp>
      <p:sp>
        <p:nvSpPr>
          <p:cNvPr id="108" name="Text Placeholder 29">
            <a:extLst>
              <a:ext uri="{FF2B5EF4-FFF2-40B4-BE49-F238E27FC236}">
                <a16:creationId xmlns:a16="http://schemas.microsoft.com/office/drawing/2014/main" id="{8357CA0F-1A55-B145-8305-562F0DF22543}"/>
              </a:ext>
            </a:extLst>
          </p:cNvPr>
          <p:cNvSpPr>
            <a:spLocks noGrp="1"/>
          </p:cNvSpPr>
          <p:nvPr>
            <p:ph type="body" sz="quarter" idx="34"/>
          </p:nvPr>
        </p:nvSpPr>
        <p:spPr>
          <a:xfrm>
            <a:off x="6438143" y="2934856"/>
            <a:ext cx="2133600" cy="369332"/>
          </a:xfrm>
          <a:ln>
            <a:noFill/>
          </a:ln>
        </p:spPr>
        <p:txBody>
          <a:bodyPr lIns="0" tIns="0" rIns="0" bIns="0">
            <a:noAutofit/>
          </a:bodyPr>
          <a:lstStyle>
            <a:lvl1pPr marL="0" indent="0">
              <a:buNone/>
              <a:defRPr sz="14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109" name="Text Placeholder 29">
            <a:extLst>
              <a:ext uri="{FF2B5EF4-FFF2-40B4-BE49-F238E27FC236}">
                <a16:creationId xmlns:a16="http://schemas.microsoft.com/office/drawing/2014/main" id="{D6C49F6F-AF28-8942-8442-8F54A1DC388B}"/>
              </a:ext>
            </a:extLst>
          </p:cNvPr>
          <p:cNvSpPr>
            <a:spLocks noGrp="1"/>
          </p:cNvSpPr>
          <p:nvPr>
            <p:ph type="body" sz="quarter" idx="35"/>
          </p:nvPr>
        </p:nvSpPr>
        <p:spPr>
          <a:xfrm>
            <a:off x="6438143" y="2568686"/>
            <a:ext cx="2133600" cy="205837"/>
          </a:xfrm>
          <a:ln>
            <a:noFill/>
          </a:ln>
        </p:spPr>
        <p:txBody>
          <a:bodyPr lIns="0" tIns="0" rIns="0" bIns="0">
            <a:noAutofit/>
          </a:bodyPr>
          <a:lstStyle>
            <a:lvl1pPr marL="0" indent="0">
              <a:spcBef>
                <a:spcPts val="400"/>
              </a:spcBef>
              <a:buNone/>
              <a:defRPr sz="1800" b="0" i="0" spc="0" baseline="0">
                <a:solidFill>
                  <a:schemeClr val="bg1"/>
                </a:solidFill>
                <a:latin typeface="+mj-lt"/>
              </a:defRPr>
            </a:lvl1pPr>
            <a:lvl2pPr>
              <a:defRPr sz="4000"/>
            </a:lvl2pPr>
            <a:lvl3pPr>
              <a:defRPr sz="4000"/>
            </a:lvl3pPr>
            <a:lvl4pPr>
              <a:defRPr sz="4000"/>
            </a:lvl4pPr>
            <a:lvl5pPr>
              <a:defRPr sz="4000"/>
            </a:lvl5pPr>
          </a:lstStyle>
          <a:p>
            <a:pPr lvl="0"/>
            <a:r>
              <a:rPr lang="en-US"/>
              <a:t>Click to edit Master text styles</a:t>
            </a:r>
          </a:p>
        </p:txBody>
      </p:sp>
      <p:cxnSp>
        <p:nvCxnSpPr>
          <p:cNvPr id="8" name="Straight Connector 7">
            <a:extLst>
              <a:ext uri="{FF2B5EF4-FFF2-40B4-BE49-F238E27FC236}">
                <a16:creationId xmlns:a16="http://schemas.microsoft.com/office/drawing/2014/main" id="{4CE2724A-BCA1-604F-9D18-BF05746408C2}"/>
              </a:ext>
            </a:extLst>
          </p:cNvPr>
          <p:cNvCxnSpPr/>
          <p:nvPr userDrawn="1"/>
        </p:nvCxnSpPr>
        <p:spPr>
          <a:xfrm>
            <a:off x="967689" y="3968780"/>
            <a:ext cx="10275477" cy="0"/>
          </a:xfrm>
          <a:prstGeom prst="line">
            <a:avLst/>
          </a:prstGeom>
          <a:ln w="165100">
            <a:solidFill>
              <a:schemeClr val="accent3"/>
            </a:solidFill>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4923D7D1-A9CC-C34C-86FF-43B5C8978712}"/>
              </a:ext>
            </a:extLst>
          </p:cNvPr>
          <p:cNvSpPr/>
          <p:nvPr userDrawn="1"/>
        </p:nvSpPr>
        <p:spPr>
          <a:xfrm>
            <a:off x="964323" y="3883241"/>
            <a:ext cx="163271" cy="1632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6119FF13-13AB-3448-B24E-58E18B3CE2B6}"/>
              </a:ext>
            </a:extLst>
          </p:cNvPr>
          <p:cNvSpPr/>
          <p:nvPr userDrawn="1"/>
        </p:nvSpPr>
        <p:spPr>
          <a:xfrm>
            <a:off x="3531590" y="3892012"/>
            <a:ext cx="163271" cy="1632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22F8F982-870E-AE44-B0D3-B3313BC48DB7}"/>
              </a:ext>
            </a:extLst>
          </p:cNvPr>
          <p:cNvSpPr/>
          <p:nvPr userDrawn="1"/>
        </p:nvSpPr>
        <p:spPr>
          <a:xfrm>
            <a:off x="6098857" y="3883241"/>
            <a:ext cx="163271" cy="1632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C549A137-DB5E-9C40-8C0A-ED607212022C}"/>
              </a:ext>
            </a:extLst>
          </p:cNvPr>
          <p:cNvSpPr/>
          <p:nvPr userDrawn="1"/>
        </p:nvSpPr>
        <p:spPr>
          <a:xfrm>
            <a:off x="8666124" y="3892012"/>
            <a:ext cx="163271" cy="1632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Date Placeholder 1">
            <a:extLst>
              <a:ext uri="{FF2B5EF4-FFF2-40B4-BE49-F238E27FC236}">
                <a16:creationId xmlns:a16="http://schemas.microsoft.com/office/drawing/2014/main" id="{21DC2552-C347-4C3D-8C92-4A6981227C0E}"/>
              </a:ext>
            </a:extLst>
          </p:cNvPr>
          <p:cNvSpPr>
            <a:spLocks noGrp="1"/>
          </p:cNvSpPr>
          <p:nvPr>
            <p:ph type="dt" sz="half" idx="36"/>
          </p:nvPr>
        </p:nvSpPr>
        <p:spPr/>
        <p:txBody>
          <a:bodyPr/>
          <a:lstStyle/>
          <a:p>
            <a:fld id="{6FCA8E82-58CD-E045-8B98-B7A85B79B752}" type="datetime4">
              <a:rPr lang="en-US" smtClean="0"/>
              <a:pPr/>
              <a:t>May 17, 2023</a:t>
            </a:fld>
            <a:endParaRPr lang="en-US">
              <a:latin typeface="+mn-lt"/>
            </a:endParaRPr>
          </a:p>
        </p:txBody>
      </p:sp>
      <p:sp>
        <p:nvSpPr>
          <p:cNvPr id="3" name="Footer Placeholder 2">
            <a:extLst>
              <a:ext uri="{FF2B5EF4-FFF2-40B4-BE49-F238E27FC236}">
                <a16:creationId xmlns:a16="http://schemas.microsoft.com/office/drawing/2014/main" id="{A5B7C35C-F3E4-4522-8711-16E4F9052C2C}"/>
              </a:ext>
            </a:extLst>
          </p:cNvPr>
          <p:cNvSpPr>
            <a:spLocks noGrp="1"/>
          </p:cNvSpPr>
          <p:nvPr>
            <p:ph type="ftr" sz="quarter" idx="37"/>
          </p:nvPr>
        </p:nvSpPr>
        <p:spPr/>
        <p:txBody>
          <a:bodyPr/>
          <a:lstStyle/>
          <a:p>
            <a:r>
              <a:rPr lang="en-US"/>
              <a:t>Annual Review</a:t>
            </a:r>
            <a:endParaRPr lang="en-US" b="0"/>
          </a:p>
        </p:txBody>
      </p:sp>
      <p:sp>
        <p:nvSpPr>
          <p:cNvPr id="4" name="Slide Number Placeholder 3">
            <a:extLst>
              <a:ext uri="{FF2B5EF4-FFF2-40B4-BE49-F238E27FC236}">
                <a16:creationId xmlns:a16="http://schemas.microsoft.com/office/drawing/2014/main" id="{1F4D6BAD-56F4-42F1-A2B3-FDB73364FD40}"/>
              </a:ext>
            </a:extLst>
          </p:cNvPr>
          <p:cNvSpPr>
            <a:spLocks noGrp="1"/>
          </p:cNvSpPr>
          <p:nvPr>
            <p:ph type="sldNum" sz="quarter" idx="38"/>
          </p:nvPr>
        </p:nvSpPr>
        <p:spPr/>
        <p:txBody>
          <a:bodyPr/>
          <a:lstStyle/>
          <a:p>
            <a:fld id="{294A09A9-5501-47C1-A89A-A340965A2BE2}" type="slidenum">
              <a:rPr lang="en-US" smtClean="0"/>
              <a:pPr/>
              <a:t>‹#›</a:t>
            </a:fld>
            <a:endParaRPr lang="en-US">
              <a:latin typeface="+mn-lt"/>
            </a:endParaRPr>
          </a:p>
        </p:txBody>
      </p:sp>
    </p:spTree>
    <p:extLst>
      <p:ext uri="{BB962C8B-B14F-4D97-AF65-F5344CB8AC3E}">
        <p14:creationId xmlns:p14="http://schemas.microsoft.com/office/powerpoint/2010/main" val="298615523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600">
          <p15:clr>
            <a:srgbClr val="FBAE40"/>
          </p15:clr>
        </p15:guide>
        <p15:guide id="2" pos="7080" userDrawn="1">
          <p15:clr>
            <a:srgbClr val="FBAE40"/>
          </p15:clr>
        </p15:guide>
        <p15:guide id="3" pos="2880" userDrawn="1">
          <p15:clr>
            <a:srgbClr val="FBAE40"/>
          </p15:clr>
        </p15:guide>
        <p15:guide id="4" pos="5160" userDrawn="1">
          <p15:clr>
            <a:srgbClr val="FBAE40"/>
          </p15:clr>
        </p15:guide>
        <p15:guide id="5" pos="2520" userDrawn="1">
          <p15:clr>
            <a:srgbClr val="FBAE40"/>
          </p15:clr>
        </p15:guide>
        <p15:guide id="6" pos="4800" userDrawn="1">
          <p15:clr>
            <a:srgbClr val="FBAE40"/>
          </p15:clr>
        </p15:guide>
        <p15:guide id="7" orient="horz" pos="1224" userDrawn="1">
          <p15:clr>
            <a:srgbClr val="FBAE40"/>
          </p15:clr>
        </p15:guide>
        <p15:guide id="8" orient="horz" pos="3768" userDrawn="1">
          <p15:clr>
            <a:srgbClr val="FBAE40"/>
          </p15:clr>
        </p15:guide>
        <p15:guide id="9" orient="horz" pos="552" userDrawn="1">
          <p15:clr>
            <a:srgbClr val="FBAE40"/>
          </p15:clr>
        </p15:guide>
        <p15:guide id="10" orient="horz" pos="1512" userDrawn="1">
          <p15:clr>
            <a:srgbClr val="FBAE40"/>
          </p15:clr>
        </p15:guide>
        <p15:guide id="11" orient="horz" pos="2832"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EED84C6-50E6-6C43-8031-AFF6268E0C06}"/>
              </a:ext>
            </a:extLst>
          </p:cNvPr>
          <p:cNvSpPr>
            <a:spLocks noGrp="1"/>
          </p:cNvSpPr>
          <p:nvPr>
            <p:ph type="body" idx="1"/>
          </p:nvPr>
        </p:nvSpPr>
        <p:spPr>
          <a:xfrm>
            <a:off x="971550" y="1825625"/>
            <a:ext cx="1038225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itle Placeholder 11">
            <a:extLst>
              <a:ext uri="{FF2B5EF4-FFF2-40B4-BE49-F238E27FC236}">
                <a16:creationId xmlns:a16="http://schemas.microsoft.com/office/drawing/2014/main" id="{D41FC0AE-253D-D242-9C88-017078F8A23A}"/>
              </a:ext>
            </a:extLst>
          </p:cNvPr>
          <p:cNvSpPr>
            <a:spLocks noGrp="1"/>
          </p:cNvSpPr>
          <p:nvPr>
            <p:ph type="title"/>
          </p:nvPr>
        </p:nvSpPr>
        <p:spPr>
          <a:xfrm>
            <a:off x="952500" y="365125"/>
            <a:ext cx="10401300" cy="1325563"/>
          </a:xfrm>
          <a:prstGeom prst="rect">
            <a:avLst/>
          </a:prstGeom>
        </p:spPr>
        <p:txBody>
          <a:bodyPr vert="horz" lIns="91440" tIns="45720" rIns="91440" bIns="45720" rtlCol="0" anchor="ctr">
            <a:normAutofit/>
          </a:bodyPr>
          <a:lstStyle/>
          <a:p>
            <a:r>
              <a:rPr lang="en-US"/>
              <a:t>Click to edit Master title style</a:t>
            </a:r>
          </a:p>
        </p:txBody>
      </p:sp>
      <p:sp>
        <p:nvSpPr>
          <p:cNvPr id="30" name="Date Placeholder 3">
            <a:extLst>
              <a:ext uri="{FF2B5EF4-FFF2-40B4-BE49-F238E27FC236}">
                <a16:creationId xmlns:a16="http://schemas.microsoft.com/office/drawing/2014/main" id="{EF47083A-6D76-4B4D-87CA-E08E212F781D}"/>
              </a:ext>
            </a:extLst>
          </p:cNvPr>
          <p:cNvSpPr>
            <a:spLocks noGrp="1"/>
          </p:cNvSpPr>
          <p:nvPr>
            <p:ph type="dt" sz="half" idx="2"/>
          </p:nvPr>
        </p:nvSpPr>
        <p:spPr>
          <a:xfrm>
            <a:off x="2992120" y="6332220"/>
            <a:ext cx="1313180" cy="247651"/>
          </a:xfrm>
          <a:prstGeom prst="rect">
            <a:avLst/>
          </a:prstGeom>
        </p:spPr>
        <p:txBody>
          <a:bodyPr vert="horz" lIns="0" tIns="0" rIns="0" bIns="0" rtlCol="0" anchor="t" anchorCtr="0"/>
          <a:lstStyle>
            <a:lvl1pPr algn="l">
              <a:defRPr sz="1100" b="0" i="0">
                <a:solidFill>
                  <a:schemeClr val="bg1"/>
                </a:solidFill>
                <a:latin typeface="+mn-lt"/>
              </a:defRPr>
            </a:lvl1pPr>
          </a:lstStyle>
          <a:p>
            <a:fld id="{6FCA8E82-58CD-E045-8B98-B7A85B79B752}" type="datetime4">
              <a:rPr lang="en-US" smtClean="0"/>
              <a:pPr/>
              <a:t>May 17, 2023</a:t>
            </a:fld>
            <a:endParaRPr lang="en-US">
              <a:latin typeface="+mn-lt"/>
            </a:endParaRPr>
          </a:p>
        </p:txBody>
      </p:sp>
      <p:sp>
        <p:nvSpPr>
          <p:cNvPr id="31" name="Footer Placeholder 4">
            <a:extLst>
              <a:ext uri="{FF2B5EF4-FFF2-40B4-BE49-F238E27FC236}">
                <a16:creationId xmlns:a16="http://schemas.microsoft.com/office/drawing/2014/main" id="{C9955F1C-C0B1-BA44-8905-6991FA0D1EF3}"/>
              </a:ext>
            </a:extLst>
          </p:cNvPr>
          <p:cNvSpPr>
            <a:spLocks noGrp="1"/>
          </p:cNvSpPr>
          <p:nvPr>
            <p:ph type="ftr" sz="quarter" idx="3"/>
          </p:nvPr>
        </p:nvSpPr>
        <p:spPr>
          <a:xfrm>
            <a:off x="1494790" y="6332220"/>
            <a:ext cx="1497330" cy="247651"/>
          </a:xfrm>
          <a:prstGeom prst="rect">
            <a:avLst/>
          </a:prstGeom>
        </p:spPr>
        <p:txBody>
          <a:bodyPr vert="horz" lIns="0" tIns="0" rIns="0" bIns="0" rtlCol="0" anchor="t" anchorCtr="0"/>
          <a:lstStyle>
            <a:lvl1pPr algn="l">
              <a:defRPr sz="1100" b="0" i="0">
                <a:solidFill>
                  <a:schemeClr val="bg1"/>
                </a:solidFill>
                <a:latin typeface="+mj-lt"/>
              </a:defRPr>
            </a:lvl1pPr>
          </a:lstStyle>
          <a:p>
            <a:r>
              <a:rPr lang="en-US"/>
              <a:t>Annual Review</a:t>
            </a:r>
            <a:endParaRPr lang="en-US" b="0"/>
          </a:p>
        </p:txBody>
      </p:sp>
      <p:sp>
        <p:nvSpPr>
          <p:cNvPr id="32" name="Slide Number Placeholder 5">
            <a:extLst>
              <a:ext uri="{FF2B5EF4-FFF2-40B4-BE49-F238E27FC236}">
                <a16:creationId xmlns:a16="http://schemas.microsoft.com/office/drawing/2014/main" id="{C8ADA0DF-3751-9A48-8A21-59F01C782D7C}"/>
              </a:ext>
            </a:extLst>
          </p:cNvPr>
          <p:cNvSpPr>
            <a:spLocks noGrp="1"/>
          </p:cNvSpPr>
          <p:nvPr>
            <p:ph type="sldNum" sz="quarter" idx="4"/>
          </p:nvPr>
        </p:nvSpPr>
        <p:spPr>
          <a:xfrm>
            <a:off x="971550" y="6332220"/>
            <a:ext cx="523240" cy="247651"/>
          </a:xfrm>
          <a:prstGeom prst="rect">
            <a:avLst/>
          </a:prstGeom>
        </p:spPr>
        <p:txBody>
          <a:bodyPr vert="horz" lIns="0" tIns="0" rIns="0" bIns="0" rtlCol="0" anchor="t" anchorCtr="0"/>
          <a:lstStyle>
            <a:lvl1pPr algn="l">
              <a:defRPr sz="1100" b="0" i="0">
                <a:solidFill>
                  <a:schemeClr val="bg1"/>
                </a:solidFill>
                <a:latin typeface="+mn-lt"/>
              </a:defRPr>
            </a:lvl1pPr>
          </a:lstStyle>
          <a:p>
            <a:fld id="{294A09A9-5501-47C1-A89A-A340965A2BE2}" type="slidenum">
              <a:rPr lang="en-US" smtClean="0"/>
              <a:pPr/>
              <a:t>‹#›</a:t>
            </a:fld>
            <a:endParaRPr lang="en-US">
              <a:latin typeface="+mn-lt"/>
            </a:endParaRPr>
          </a:p>
        </p:txBody>
      </p:sp>
    </p:spTree>
    <p:extLst>
      <p:ext uri="{BB962C8B-B14F-4D97-AF65-F5344CB8AC3E}">
        <p14:creationId xmlns:p14="http://schemas.microsoft.com/office/powerpoint/2010/main" val="3515892240"/>
      </p:ext>
    </p:extLst>
  </p:cSld>
  <p:clrMap bg1="dk1" tx1="lt1" bg2="dk2" tx2="lt2" accent1="accent1" accent2="accent2" accent3="accent3" accent4="accent4" accent5="accent5" accent6="accent6" hlink="hlink" folHlink="folHlink"/>
  <p:sldLayoutIdLst>
    <p:sldLayoutId id="2147483659" r:id="rId1"/>
    <p:sldLayoutId id="2147483693" r:id="rId2"/>
    <p:sldLayoutId id="2147483671" r:id="rId3"/>
    <p:sldLayoutId id="2147483672" r:id="rId4"/>
    <p:sldLayoutId id="2147483673" r:id="rId5"/>
    <p:sldLayoutId id="2147483684" r:id="rId6"/>
    <p:sldLayoutId id="2147483675" r:id="rId7"/>
    <p:sldLayoutId id="2147483676" r:id="rId8"/>
    <p:sldLayoutId id="2147483677" r:id="rId9"/>
    <p:sldLayoutId id="2147483685" r:id="rId10"/>
    <p:sldLayoutId id="2147483688" r:id="rId11"/>
    <p:sldLayoutId id="2147483692" r:id="rId12"/>
    <p:sldLayoutId id="2147483682" r:id="rId13"/>
    <p:sldLayoutId id="2147483694" r:id="rId14"/>
    <p:sldLayoutId id="2147483695" r:id="rId15"/>
    <p:sldLayoutId id="2147483696" r:id="rId16"/>
    <p:sldLayoutId id="2147483697" r:id="rId17"/>
    <p:sldLayoutId id="2147483698" r:id="rId18"/>
    <p:sldLayoutId id="2147483699" r:id="rId19"/>
    <p:sldLayoutId id="2147483700" r:id="rId20"/>
    <p:sldLayoutId id="2147483701" r:id="rId21"/>
    <p:sldLayoutId id="2147483702" r:id="rId22"/>
    <p:sldLayoutId id="2147483703" r:id="rId23"/>
  </p:sldLayoutIdLst>
  <p:hf hdr="0"/>
  <p:txStyles>
    <p:titleStyle>
      <a:lvl1pPr algn="l" defTabSz="914400" rtl="0" eaLnBrk="1" latinLnBrk="0" hangingPunct="1">
        <a:lnSpc>
          <a:spcPct val="90000"/>
        </a:lnSpc>
        <a:spcBef>
          <a:spcPct val="0"/>
        </a:spcBef>
        <a:buNone/>
        <a:defRPr sz="4400" b="1" i="0" kern="1200" spc="100" baseline="0">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A4A3A4"/>
          </p15:clr>
        </p15:guide>
        <p15:guide id="2" pos="3840">
          <p15:clr>
            <a:srgbClr val="A4A3A4"/>
          </p15:clr>
        </p15:guide>
        <p15:guide id="3" pos="240">
          <p15:clr>
            <a:srgbClr val="547EBF"/>
          </p15:clr>
        </p15:guide>
        <p15:guide id="4" orient="horz" pos="240">
          <p15:clr>
            <a:srgbClr val="547EBF"/>
          </p15:clr>
        </p15:guide>
        <p15:guide id="5" pos="7440">
          <p15:clr>
            <a:srgbClr val="547EBF"/>
          </p15:clr>
        </p15:guide>
        <p15:guide id="6" orient="horz" pos="4080">
          <p15:clr>
            <a:srgbClr val="547EBF"/>
          </p15:clr>
        </p15:guide>
        <p15:guide id="7" pos="600" userDrawn="1">
          <p15:clr>
            <a:srgbClr val="547EBF"/>
          </p15:clr>
        </p15:guide>
        <p15:guide id="8" pos="3720">
          <p15:clr>
            <a:srgbClr val="547EBF"/>
          </p15:clr>
        </p15:guide>
        <p15:guide id="9" pos="2112">
          <p15:clr>
            <a:srgbClr val="547EBF"/>
          </p15:clr>
        </p15:guide>
        <p15:guide id="10" pos="1848">
          <p15:clr>
            <a:srgbClr val="547EBF"/>
          </p15:clr>
        </p15:guide>
        <p15:guide id="11" pos="5568">
          <p15:clr>
            <a:srgbClr val="547EBF"/>
          </p15:clr>
        </p15:guide>
        <p15:guide id="12" pos="5832">
          <p15:clr>
            <a:srgbClr val="547EBF"/>
          </p15:clr>
        </p15:guide>
        <p15:guide id="13" pos="4968">
          <p15:clr>
            <a:srgbClr val="9FCC3B"/>
          </p15:clr>
        </p15:guide>
        <p15:guide id="14" pos="5208">
          <p15:clr>
            <a:srgbClr val="9FCC3B"/>
          </p15:clr>
        </p15:guide>
        <p15:guide id="15" pos="2712">
          <p15:clr>
            <a:srgbClr val="9FCC3B"/>
          </p15:clr>
        </p15:guide>
        <p15:guide id="16" pos="2472">
          <p15:clr>
            <a:srgbClr val="9FCC3B"/>
          </p15:clr>
        </p15:guide>
        <p15:guide id="17" pos="394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1.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chart" Target="../charts/chart3.xml"/><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chart" Target="../charts/chart5.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hyperlink" Target="https://www.cloudflare.com/learning/cloud/what-is-a-private-cloud/" TargetMode="External"/><Relationship Id="rId2" Type="http://schemas.openxmlformats.org/officeDocument/2006/relationships/image" Target="../media/image17.png"/><Relationship Id="rId1" Type="http://schemas.openxmlformats.org/officeDocument/2006/relationships/slideLayout" Target="../slideLayouts/slideLayout12.xml"/><Relationship Id="rId5" Type="http://schemas.openxmlformats.org/officeDocument/2006/relationships/image" Target="../media/image18.png"/><Relationship Id="rId4" Type="http://schemas.openxmlformats.org/officeDocument/2006/relationships/hyperlink" Target="https://www.cloudflare.com/learning/cloud/what-is-a-public-cloud/"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s://www.cloudflare.com/learning/cloud/what-is-the-cloud/" TargetMode="External"/><Relationship Id="rId1" Type="http://schemas.openxmlformats.org/officeDocument/2006/relationships/slideLayout" Target="../slideLayouts/slideLayout12.xml"/><Relationship Id="rId4" Type="http://schemas.openxmlformats.org/officeDocument/2006/relationships/image" Target="../media/image20.svg"/></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hyperlink" Target="https://www.csoonline.com/article/3215864/how-to-protect-personally-identifiable-information-pii-under-gdpr.html" TargetMode="External"/><Relationship Id="rId2" Type="http://schemas.openxmlformats.org/officeDocument/2006/relationships/image" Target="../media/image26.jpeg"/><Relationship Id="rId1" Type="http://schemas.openxmlformats.org/officeDocument/2006/relationships/slideLayout" Target="../slideLayouts/slideLayout17.xml"/><Relationship Id="rId4" Type="http://schemas.openxmlformats.org/officeDocument/2006/relationships/hyperlink" Target="https://www.fortinet.com/blog/industry-trends/data-privacy-day--what-it-means-for-your-organization"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hyperlink" Target="https://www.fortinet.com/content/dam/fortinet/assets/case-studies/cs-unite-here-health.pdf" TargetMode="External"/><Relationship Id="rId1" Type="http://schemas.openxmlformats.org/officeDocument/2006/relationships/slideLayout" Target="../slideLayouts/slideLayout10.xml"/><Relationship Id="rId4" Type="http://schemas.openxmlformats.org/officeDocument/2006/relationships/image" Target="../media/image28.jpeg"/></Relationships>
</file>

<file path=ppt/slides/_rels/slide23.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hyperlink" Target="https://en.wikipedia.org/wiki/File:Google_Cloud_Storage_logo.png" TargetMode="External"/><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0.xml"/></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5.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3.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3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0.xml"/></Relationships>
</file>

<file path=ppt/slides/_rels/slide3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0.xml"/><Relationship Id="rId4" Type="http://schemas.openxmlformats.org/officeDocument/2006/relationships/image" Target="../media/image50.png"/></Relationships>
</file>

<file path=ppt/slides/_rels/slide3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0.xml"/></Relationships>
</file>

<file path=ppt/slides/_rels/slide3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3" Type="http://schemas.openxmlformats.org/officeDocument/2006/relationships/image" Target="../media/image55.jpeg"/><Relationship Id="rId7" Type="http://schemas.openxmlformats.org/officeDocument/2006/relationships/image" Target="../media/image59.jpeg"/><Relationship Id="rId2" Type="http://schemas.openxmlformats.org/officeDocument/2006/relationships/image" Target="../media/image54.jpeg"/><Relationship Id="rId1" Type="http://schemas.openxmlformats.org/officeDocument/2006/relationships/slideLayout" Target="../slideLayouts/slideLayout23.xml"/><Relationship Id="rId6" Type="http://schemas.openxmlformats.org/officeDocument/2006/relationships/image" Target="../media/image58.jpeg"/><Relationship Id="rId5" Type="http://schemas.openxmlformats.org/officeDocument/2006/relationships/image" Target="../media/image57.jpeg"/><Relationship Id="rId4" Type="http://schemas.openxmlformats.org/officeDocument/2006/relationships/image" Target="../media/image56.jpeg"/></Relationships>
</file>

<file path=ppt/slides/_rels/slide43.xml.rels><?xml version="1.0" encoding="UTF-8" standalone="yes"?>
<Relationships xmlns="http://schemas.openxmlformats.org/package/2006/relationships"><Relationship Id="rId3" Type="http://schemas.openxmlformats.org/officeDocument/2006/relationships/image" Target="../media/image61.png"/><Relationship Id="rId7" Type="http://schemas.openxmlformats.org/officeDocument/2006/relationships/image" Target="../media/image65.png"/><Relationship Id="rId2" Type="http://schemas.openxmlformats.org/officeDocument/2006/relationships/image" Target="../media/image60.png"/><Relationship Id="rId1" Type="http://schemas.openxmlformats.org/officeDocument/2006/relationships/slideLayout" Target="../slideLayouts/slideLayout23.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44.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3E168C-8042-5B4E-A5A4-A5BF693AE2D6}"/>
              </a:ext>
            </a:extLst>
          </p:cNvPr>
          <p:cNvSpPr>
            <a:spLocks noGrp="1"/>
          </p:cNvSpPr>
          <p:nvPr>
            <p:ph type="ctrTitle"/>
          </p:nvPr>
        </p:nvSpPr>
        <p:spPr>
          <a:xfrm>
            <a:off x="4134680" y="993913"/>
            <a:ext cx="7379390" cy="2503766"/>
          </a:xfrm>
        </p:spPr>
        <p:txBody>
          <a:bodyPr/>
          <a:lstStyle/>
          <a:p>
            <a:pPr algn="r"/>
            <a:r>
              <a:rPr lang="en-US"/>
              <a:t>Training &amp; optimizing ML models on GCP for natality data</a:t>
            </a:r>
          </a:p>
        </p:txBody>
      </p:sp>
      <p:sp>
        <p:nvSpPr>
          <p:cNvPr id="3" name="Text Placeholder 2">
            <a:extLst>
              <a:ext uri="{FF2B5EF4-FFF2-40B4-BE49-F238E27FC236}">
                <a16:creationId xmlns:a16="http://schemas.microsoft.com/office/drawing/2014/main" id="{F18E61D8-31A3-2D45-8E25-CBE846E26E1C}"/>
              </a:ext>
            </a:extLst>
          </p:cNvPr>
          <p:cNvSpPr>
            <a:spLocks noGrp="1"/>
          </p:cNvSpPr>
          <p:nvPr>
            <p:ph type="body" sz="quarter" idx="11"/>
          </p:nvPr>
        </p:nvSpPr>
        <p:spPr>
          <a:xfrm>
            <a:off x="6367055" y="4549553"/>
            <a:ext cx="5491570" cy="953337"/>
          </a:xfrm>
        </p:spPr>
        <p:txBody>
          <a:bodyPr/>
          <a:lstStyle/>
          <a:p>
            <a:r>
              <a:rPr lang="en-US" sz="3600">
                <a:latin typeface="+mj-lt"/>
              </a:rPr>
              <a:t>BabyShark</a:t>
            </a:r>
          </a:p>
          <a:p>
            <a:endParaRPr lang="en-US" sz="3600"/>
          </a:p>
          <a:p>
            <a:endParaRPr lang="en-US" sz="3600"/>
          </a:p>
        </p:txBody>
      </p:sp>
      <p:pic>
        <p:nvPicPr>
          <p:cNvPr id="5" name="Picture 4">
            <a:extLst>
              <a:ext uri="{FF2B5EF4-FFF2-40B4-BE49-F238E27FC236}">
                <a16:creationId xmlns:a16="http://schemas.microsoft.com/office/drawing/2014/main" id="{745C9480-2BFB-0826-B057-17D77A639A48}"/>
              </a:ext>
            </a:extLst>
          </p:cNvPr>
          <p:cNvPicPr>
            <a:picLocks noChangeAspect="1"/>
          </p:cNvPicPr>
          <p:nvPr/>
        </p:nvPicPr>
        <p:blipFill>
          <a:blip r:embed="rId2"/>
          <a:stretch>
            <a:fillRect/>
          </a:stretch>
        </p:blipFill>
        <p:spPr>
          <a:xfrm>
            <a:off x="332187" y="141963"/>
            <a:ext cx="4225745" cy="806733"/>
          </a:xfrm>
          <a:prstGeom prst="rect">
            <a:avLst/>
          </a:prstGeom>
        </p:spPr>
      </p:pic>
    </p:spTree>
    <p:extLst>
      <p:ext uri="{BB962C8B-B14F-4D97-AF65-F5344CB8AC3E}">
        <p14:creationId xmlns:p14="http://schemas.microsoft.com/office/powerpoint/2010/main" val="29609507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4B311B-3177-0658-3585-6639F26A9BF6}"/>
              </a:ext>
            </a:extLst>
          </p:cNvPr>
          <p:cNvSpPr>
            <a:spLocks noGrp="1"/>
          </p:cNvSpPr>
          <p:nvPr>
            <p:ph type="title"/>
          </p:nvPr>
        </p:nvSpPr>
        <p:spPr>
          <a:xfrm>
            <a:off x="2793564" y="320040"/>
            <a:ext cx="6604871" cy="768096"/>
          </a:xfrm>
        </p:spPr>
        <p:txBody>
          <a:bodyPr vert="horz" lIns="91440" tIns="45720" rIns="91440" bIns="45720" rtlCol="0" anchor="t">
            <a:normAutofit/>
          </a:bodyPr>
          <a:lstStyle/>
          <a:p>
            <a:pPr algn="ctr"/>
            <a:r>
              <a:rPr lang="en-US" altLang="zh-CN" b="1" kern="1200" cap="all" baseline="0"/>
              <a:t>PIVOTAL FACTORS</a:t>
            </a:r>
            <a:endParaRPr lang="en-US" b="1" kern="1200" cap="all" baseline="0"/>
          </a:p>
        </p:txBody>
      </p:sp>
      <p:graphicFrame>
        <p:nvGraphicFramePr>
          <p:cNvPr id="10" name="TextBox 4">
            <a:extLst>
              <a:ext uri="{FF2B5EF4-FFF2-40B4-BE49-F238E27FC236}">
                <a16:creationId xmlns:a16="http://schemas.microsoft.com/office/drawing/2014/main" id="{7453B7D3-7996-953B-F20E-C6CB2A416F14}"/>
              </a:ext>
            </a:extLst>
          </p:cNvPr>
          <p:cNvGraphicFramePr/>
          <p:nvPr>
            <p:extLst>
              <p:ext uri="{D42A27DB-BD31-4B8C-83A1-F6EECF244321}">
                <p14:modId xmlns:p14="http://schemas.microsoft.com/office/powerpoint/2010/main" val="1597582116"/>
              </p:ext>
            </p:extLst>
          </p:nvPr>
        </p:nvGraphicFramePr>
        <p:xfrm>
          <a:off x="539496" y="2103120"/>
          <a:ext cx="11119104" cy="44348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864747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bg>
      <p:bgPr>
        <a:solidFill>
          <a:srgbClr val="FFFFFB"/>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E8954-9BCB-7FD9-A210-38DC54382D45}"/>
              </a:ext>
            </a:extLst>
          </p:cNvPr>
          <p:cNvSpPr>
            <a:spLocks noGrp="1"/>
          </p:cNvSpPr>
          <p:nvPr>
            <p:ph type="title"/>
          </p:nvPr>
        </p:nvSpPr>
        <p:spPr>
          <a:xfrm>
            <a:off x="473046" y="76188"/>
            <a:ext cx="11615433" cy="713232"/>
          </a:xfrm>
        </p:spPr>
        <p:txBody>
          <a:bodyPr/>
          <a:lstStyle/>
          <a:p>
            <a:pPr algn="ctr"/>
            <a:r>
              <a:rPr lang="en-US">
                <a:solidFill>
                  <a:schemeClr val="accent4">
                    <a:lumMod val="50000"/>
                  </a:schemeClr>
                </a:solidFill>
              </a:rPr>
              <a:t>BIGQUERY SQL ANALYSIS</a:t>
            </a:r>
          </a:p>
        </p:txBody>
      </p:sp>
      <p:graphicFrame>
        <p:nvGraphicFramePr>
          <p:cNvPr id="3" name="Chart 2">
            <a:extLst>
              <a:ext uri="{FF2B5EF4-FFF2-40B4-BE49-F238E27FC236}">
                <a16:creationId xmlns:a16="http://schemas.microsoft.com/office/drawing/2014/main" id="{FA9B3C43-632B-C83C-7C49-A5BE350EF5F4}"/>
              </a:ext>
            </a:extLst>
          </p:cNvPr>
          <p:cNvGraphicFramePr>
            <a:graphicFrameLocks/>
          </p:cNvGraphicFramePr>
          <p:nvPr>
            <p:extLst>
              <p:ext uri="{D42A27DB-BD31-4B8C-83A1-F6EECF244321}">
                <p14:modId xmlns:p14="http://schemas.microsoft.com/office/powerpoint/2010/main" val="1230744341"/>
              </p:ext>
            </p:extLst>
          </p:nvPr>
        </p:nvGraphicFramePr>
        <p:xfrm>
          <a:off x="473046" y="771198"/>
          <a:ext cx="11459873" cy="3052763"/>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4" name="Chart 3">
            <a:extLst>
              <a:ext uri="{FF2B5EF4-FFF2-40B4-BE49-F238E27FC236}">
                <a16:creationId xmlns:a16="http://schemas.microsoft.com/office/drawing/2014/main" id="{FB14A06D-7FD0-9ACD-DD46-46027875298E}"/>
              </a:ext>
            </a:extLst>
          </p:cNvPr>
          <p:cNvGraphicFramePr>
            <a:graphicFrameLocks/>
          </p:cNvGraphicFramePr>
          <p:nvPr>
            <p:extLst>
              <p:ext uri="{D42A27DB-BD31-4B8C-83A1-F6EECF244321}">
                <p14:modId xmlns:p14="http://schemas.microsoft.com/office/powerpoint/2010/main" val="2713643451"/>
              </p:ext>
            </p:extLst>
          </p:nvPr>
        </p:nvGraphicFramePr>
        <p:xfrm>
          <a:off x="576567" y="3776662"/>
          <a:ext cx="11615433" cy="3081338"/>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2645211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4658641-7016-A253-B282-4B7BDF64ED24}"/>
              </a:ext>
            </a:extLst>
          </p:cNvPr>
          <p:cNvPicPr>
            <a:picLocks noChangeAspect="1"/>
          </p:cNvPicPr>
          <p:nvPr/>
        </p:nvPicPr>
        <p:blipFill>
          <a:blip r:embed="rId2"/>
          <a:stretch>
            <a:fillRect/>
          </a:stretch>
        </p:blipFill>
        <p:spPr>
          <a:xfrm>
            <a:off x="530087" y="636104"/>
            <a:ext cx="11184835" cy="6288157"/>
          </a:xfrm>
          <a:prstGeom prst="rect">
            <a:avLst/>
          </a:prstGeom>
          <a:noFill/>
          <a:ln>
            <a:noFill/>
          </a:ln>
        </p:spPr>
      </p:pic>
      <p:sp>
        <p:nvSpPr>
          <p:cNvPr id="15" name="TextBox 14">
            <a:extLst>
              <a:ext uri="{FF2B5EF4-FFF2-40B4-BE49-F238E27FC236}">
                <a16:creationId xmlns:a16="http://schemas.microsoft.com/office/drawing/2014/main" id="{63234EC0-2E12-D22A-7E08-3875C7223BA8}"/>
              </a:ext>
            </a:extLst>
          </p:cNvPr>
          <p:cNvSpPr txBox="1"/>
          <p:nvPr/>
        </p:nvSpPr>
        <p:spPr>
          <a:xfrm>
            <a:off x="2835963" y="0"/>
            <a:ext cx="6520069" cy="984885"/>
          </a:xfrm>
          <a:prstGeom prst="rect">
            <a:avLst/>
          </a:prstGeom>
          <a:noFill/>
        </p:spPr>
        <p:txBody>
          <a:bodyPr wrap="square" rtlCol="0">
            <a:spAutoFit/>
          </a:bodyPr>
          <a:lstStyle/>
          <a:p>
            <a:pPr algn="ctr"/>
            <a:r>
              <a:rPr lang="en-US" sz="2900" b="1" i="0">
                <a:solidFill>
                  <a:srgbClr val="4D5156"/>
                </a:solidFill>
                <a:effectLst/>
                <a:latin typeface="Google Sans"/>
              </a:rPr>
              <a:t>Appearance, Pulse, Grimace, Activity and Respiration</a:t>
            </a:r>
            <a:endParaRPr lang="en-US" sz="2900" b="1"/>
          </a:p>
        </p:txBody>
      </p:sp>
    </p:spTree>
    <p:extLst>
      <p:ext uri="{BB962C8B-B14F-4D97-AF65-F5344CB8AC3E}">
        <p14:creationId xmlns:p14="http://schemas.microsoft.com/office/powerpoint/2010/main" val="1235174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graphicFrame>
        <p:nvGraphicFramePr>
          <p:cNvPr id="12" name="Chart 11">
            <a:extLst>
              <a:ext uri="{FF2B5EF4-FFF2-40B4-BE49-F238E27FC236}">
                <a16:creationId xmlns:a16="http://schemas.microsoft.com/office/drawing/2014/main" id="{1539A85F-459D-FCBE-97FD-479F1053B3B7}"/>
              </a:ext>
            </a:extLst>
          </p:cNvPr>
          <p:cNvGraphicFramePr>
            <a:graphicFrameLocks/>
          </p:cNvGraphicFramePr>
          <p:nvPr>
            <p:extLst>
              <p:ext uri="{D42A27DB-BD31-4B8C-83A1-F6EECF244321}">
                <p14:modId xmlns:p14="http://schemas.microsoft.com/office/powerpoint/2010/main" val="1853267519"/>
              </p:ext>
            </p:extLst>
          </p:nvPr>
        </p:nvGraphicFramePr>
        <p:xfrm>
          <a:off x="507492" y="3282696"/>
          <a:ext cx="11177016" cy="3575304"/>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4" name="Chart 13">
            <a:extLst>
              <a:ext uri="{FF2B5EF4-FFF2-40B4-BE49-F238E27FC236}">
                <a16:creationId xmlns:a16="http://schemas.microsoft.com/office/drawing/2014/main" id="{EBC67CE4-52CD-6063-9360-A8D72728DE48}"/>
              </a:ext>
            </a:extLst>
          </p:cNvPr>
          <p:cNvGraphicFramePr>
            <a:graphicFrameLocks/>
          </p:cNvGraphicFramePr>
          <p:nvPr>
            <p:extLst>
              <p:ext uri="{D42A27DB-BD31-4B8C-83A1-F6EECF244321}">
                <p14:modId xmlns:p14="http://schemas.microsoft.com/office/powerpoint/2010/main" val="1988837256"/>
              </p:ext>
            </p:extLst>
          </p:nvPr>
        </p:nvGraphicFramePr>
        <p:xfrm>
          <a:off x="0" y="0"/>
          <a:ext cx="12192000" cy="3282696"/>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8597442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10" name="Chart 9">
            <a:extLst>
              <a:ext uri="{FF2B5EF4-FFF2-40B4-BE49-F238E27FC236}">
                <a16:creationId xmlns:a16="http://schemas.microsoft.com/office/drawing/2014/main" id="{F34343F5-C81B-6FEC-59EA-A6F62842C1E4}"/>
              </a:ext>
            </a:extLst>
          </p:cNvPr>
          <p:cNvGraphicFramePr>
            <a:graphicFrameLocks/>
          </p:cNvGraphicFramePr>
          <p:nvPr>
            <p:extLst>
              <p:ext uri="{D42A27DB-BD31-4B8C-83A1-F6EECF244321}">
                <p14:modId xmlns:p14="http://schemas.microsoft.com/office/powerpoint/2010/main" val="4022433933"/>
              </p:ext>
            </p:extLst>
          </p:nvPr>
        </p:nvGraphicFramePr>
        <p:xfrm>
          <a:off x="0" y="0"/>
          <a:ext cx="12192000" cy="34290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2" name="Chart 11">
            <a:extLst>
              <a:ext uri="{FF2B5EF4-FFF2-40B4-BE49-F238E27FC236}">
                <a16:creationId xmlns:a16="http://schemas.microsoft.com/office/drawing/2014/main" id="{4F5E1827-BE58-778C-A36D-A708378639FD}"/>
              </a:ext>
            </a:extLst>
          </p:cNvPr>
          <p:cNvGraphicFramePr>
            <a:graphicFrameLocks/>
          </p:cNvGraphicFramePr>
          <p:nvPr>
            <p:extLst>
              <p:ext uri="{D42A27DB-BD31-4B8C-83A1-F6EECF244321}">
                <p14:modId xmlns:p14="http://schemas.microsoft.com/office/powerpoint/2010/main" val="2047131981"/>
              </p:ext>
            </p:extLst>
          </p:nvPr>
        </p:nvGraphicFramePr>
        <p:xfrm>
          <a:off x="0" y="3429000"/>
          <a:ext cx="12192000" cy="34290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8656472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4000" r="-7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7728DC-195E-4A4E-AEBA-5E0D1DB03B76}"/>
              </a:ext>
            </a:extLst>
          </p:cNvPr>
          <p:cNvSpPr>
            <a:spLocks noGrp="1"/>
          </p:cNvSpPr>
          <p:nvPr>
            <p:ph type="title"/>
          </p:nvPr>
        </p:nvSpPr>
        <p:spPr>
          <a:xfrm>
            <a:off x="964023" y="410818"/>
            <a:ext cx="10790655" cy="1603513"/>
          </a:xfrm>
        </p:spPr>
        <p:txBody>
          <a:bodyPr anchor="b">
            <a:noAutofit/>
          </a:bodyPr>
          <a:lstStyle/>
          <a:p>
            <a:r>
              <a:rPr lang="en-US" sz="3600"/>
              <a:t>How to secure a </a:t>
            </a:r>
            <a:r>
              <a:rPr lang="en-US" sz="3600" err="1"/>
              <a:t>DataProc</a:t>
            </a:r>
            <a:r>
              <a:rPr lang="en-US" sz="3600"/>
              <a:t> cluster with</a:t>
            </a:r>
            <a:br>
              <a:rPr lang="en-US" sz="3600"/>
            </a:br>
            <a:r>
              <a:rPr lang="en-US" sz="3600"/>
              <a:t> a custom VPC</a:t>
            </a:r>
            <a:br>
              <a:rPr lang="en-US" sz="3600"/>
            </a:br>
            <a:endParaRPr lang="en-US" sz="3600"/>
          </a:p>
        </p:txBody>
      </p:sp>
      <p:sp>
        <p:nvSpPr>
          <p:cNvPr id="8" name="TextBox 7">
            <a:extLst>
              <a:ext uri="{FF2B5EF4-FFF2-40B4-BE49-F238E27FC236}">
                <a16:creationId xmlns:a16="http://schemas.microsoft.com/office/drawing/2014/main" id="{0B37F773-2905-CA72-AA53-E72CB1323D13}"/>
              </a:ext>
            </a:extLst>
          </p:cNvPr>
          <p:cNvSpPr txBox="1"/>
          <p:nvPr/>
        </p:nvSpPr>
        <p:spPr>
          <a:xfrm>
            <a:off x="964023" y="2385392"/>
            <a:ext cx="4217577" cy="3873368"/>
          </a:xfrm>
          <a:prstGeom prst="rect">
            <a:avLst/>
          </a:prstGeom>
          <a:noFill/>
        </p:spPr>
        <p:txBody>
          <a:bodyPr wrap="square" rtlCol="0">
            <a:spAutoFit/>
          </a:bodyPr>
          <a:lstStyle/>
          <a:p>
            <a:pPr>
              <a:lnSpc>
                <a:spcPct val="150000"/>
              </a:lnSpc>
            </a:pPr>
            <a:r>
              <a:rPr lang="en-US" sz="2400" b="1" u="sng">
                <a:solidFill>
                  <a:schemeClr val="bg1"/>
                </a:solidFill>
                <a:cs typeface="Sabon Next LT"/>
              </a:rPr>
              <a:t>VPC </a:t>
            </a:r>
            <a:r>
              <a:rPr lang="en-US" sz="2800" b="1" u="sng">
                <a:solidFill>
                  <a:schemeClr val="bg1"/>
                </a:solidFill>
                <a:cs typeface="Sabon Next LT"/>
              </a:rPr>
              <a:t>:</a:t>
            </a:r>
            <a:r>
              <a:rPr lang="en-US" sz="2000">
                <a:solidFill>
                  <a:schemeClr val="bg1"/>
                </a:solidFill>
                <a:cs typeface="Sabon Next LT"/>
              </a:rPr>
              <a:t> </a:t>
            </a:r>
            <a:r>
              <a:rPr lang="en-US" sz="2000">
                <a:solidFill>
                  <a:schemeClr val="bg1"/>
                </a:solidFill>
                <a:ea typeface="+mn-lt"/>
                <a:cs typeface="+mn-lt"/>
              </a:rPr>
              <a:t>A virtual private cloud (VPC) is a secure, isolated </a:t>
            </a:r>
            <a:r>
              <a:rPr lang="en-US" sz="2000">
                <a:solidFill>
                  <a:schemeClr val="bg1"/>
                </a:solidFill>
                <a:ea typeface="+mn-lt"/>
                <a:cs typeface="+mn-lt"/>
                <a:hlinkClick r:id="rId3">
                  <a:extLst>
                    <a:ext uri="{A12FA001-AC4F-418D-AE19-62706E023703}">
                      <ahyp:hlinkClr xmlns:ahyp="http://schemas.microsoft.com/office/drawing/2018/hyperlinkcolor" val="tx"/>
                    </a:ext>
                  </a:extLst>
                </a:hlinkClick>
              </a:rPr>
              <a:t>private cloud</a:t>
            </a:r>
            <a:r>
              <a:rPr lang="en-US" sz="2000">
                <a:solidFill>
                  <a:schemeClr val="bg1"/>
                </a:solidFill>
                <a:ea typeface="+mn-lt"/>
                <a:cs typeface="+mn-lt"/>
              </a:rPr>
              <a:t> hosted within a </a:t>
            </a:r>
            <a:r>
              <a:rPr lang="en-US" sz="2000">
                <a:solidFill>
                  <a:schemeClr val="bg1"/>
                </a:solidFill>
                <a:ea typeface="+mn-lt"/>
                <a:cs typeface="+mn-lt"/>
                <a:hlinkClick r:id="rId4">
                  <a:extLst>
                    <a:ext uri="{A12FA001-AC4F-418D-AE19-62706E023703}">
                      <ahyp:hlinkClr xmlns:ahyp="http://schemas.microsoft.com/office/drawing/2018/hyperlinkcolor" val="tx"/>
                    </a:ext>
                  </a:extLst>
                </a:hlinkClick>
              </a:rPr>
              <a:t>public cloud</a:t>
            </a:r>
            <a:r>
              <a:rPr lang="en-US" sz="2000">
                <a:solidFill>
                  <a:schemeClr val="bg1"/>
                </a:solidFill>
                <a:ea typeface="+mn-lt"/>
                <a:cs typeface="+mn-lt"/>
              </a:rPr>
              <a:t>. VPC customers can run code, store data, host websites, and do anything else they could do in an ordinary private cloud.</a:t>
            </a:r>
          </a:p>
          <a:p>
            <a:pPr>
              <a:lnSpc>
                <a:spcPct val="150000"/>
              </a:lnSpc>
            </a:pPr>
            <a:endParaRPr lang="en-US">
              <a:solidFill>
                <a:schemeClr val="bg1"/>
              </a:solidFill>
              <a:ea typeface="+mn-lt"/>
              <a:cs typeface="+mn-lt"/>
            </a:endParaRPr>
          </a:p>
        </p:txBody>
      </p:sp>
      <p:pic>
        <p:nvPicPr>
          <p:cNvPr id="3074" name="Picture 2" descr="Google Virtual Private Cloud (VPC) | Google Cloud Platform">
            <a:extLst>
              <a:ext uri="{FF2B5EF4-FFF2-40B4-BE49-F238E27FC236}">
                <a16:creationId xmlns:a16="http://schemas.microsoft.com/office/drawing/2014/main" id="{A9F2744E-AECC-F9C2-11C2-4880BE16B30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78969" y="2313506"/>
            <a:ext cx="5351252" cy="40070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60358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70181-5EAC-22D9-B8F1-12B45973629D}"/>
              </a:ext>
            </a:extLst>
          </p:cNvPr>
          <p:cNvSpPr>
            <a:spLocks noGrp="1"/>
          </p:cNvSpPr>
          <p:nvPr>
            <p:ph type="title"/>
          </p:nvPr>
        </p:nvSpPr>
        <p:spPr>
          <a:xfrm>
            <a:off x="688610" y="817083"/>
            <a:ext cx="7570377" cy="610863"/>
          </a:xfrm>
        </p:spPr>
        <p:txBody>
          <a:bodyPr>
            <a:normAutofit/>
          </a:bodyPr>
          <a:lstStyle/>
          <a:p>
            <a:r>
              <a:rPr lang="en-US"/>
              <a:t>Private Cloud vs Public Cloud</a:t>
            </a:r>
          </a:p>
        </p:txBody>
      </p:sp>
      <p:sp>
        <p:nvSpPr>
          <p:cNvPr id="3" name="Text Placeholder 2">
            <a:extLst>
              <a:ext uri="{FF2B5EF4-FFF2-40B4-BE49-F238E27FC236}">
                <a16:creationId xmlns:a16="http://schemas.microsoft.com/office/drawing/2014/main" id="{85B64C95-6997-A961-1BB7-90025ED0E1A6}"/>
              </a:ext>
            </a:extLst>
          </p:cNvPr>
          <p:cNvSpPr>
            <a:spLocks noGrp="1"/>
          </p:cNvSpPr>
          <p:nvPr>
            <p:ph type="body" sz="quarter" idx="10"/>
          </p:nvPr>
        </p:nvSpPr>
        <p:spPr>
          <a:xfrm>
            <a:off x="688610" y="1691961"/>
            <a:ext cx="5103744" cy="5040144"/>
          </a:xfrm>
        </p:spPr>
        <p:txBody>
          <a:bodyPr vert="horz" lIns="91440" tIns="45720" rIns="91440" bIns="45720" rtlCol="0" anchor="t">
            <a:noAutofit/>
          </a:bodyPr>
          <a:lstStyle/>
          <a:p>
            <a:pPr>
              <a:lnSpc>
                <a:spcPct val="150000"/>
              </a:lnSpc>
            </a:pPr>
            <a:endParaRPr lang="en-US" sz="1600">
              <a:cs typeface="Sabon Next LT"/>
            </a:endParaRPr>
          </a:p>
          <a:p>
            <a:pPr>
              <a:lnSpc>
                <a:spcPct val="150000"/>
              </a:lnSpc>
            </a:pPr>
            <a:r>
              <a:rPr lang="en-US" sz="1600"/>
              <a:t>A public cloud is shared </a:t>
            </a:r>
            <a:r>
              <a:rPr lang="en-US" sz="1600">
                <a:hlinkClick r:id="rId2"/>
              </a:rPr>
              <a:t>cloud</a:t>
            </a:r>
            <a:r>
              <a:rPr lang="en-US" sz="1600"/>
              <a:t> infrastructure. Multiple customers of the cloud vendor access that same infrastructure, . Public cloud service providers include AWS, Google Cloud Platform, and Microsoft Azure, among others.</a:t>
            </a:r>
            <a:endParaRPr lang="en-US" sz="1600">
              <a:cs typeface="Sabon Next LT"/>
            </a:endParaRPr>
          </a:p>
          <a:p>
            <a:pPr>
              <a:lnSpc>
                <a:spcPct val="150000"/>
              </a:lnSpc>
            </a:pPr>
            <a:r>
              <a:rPr lang="en-US" sz="1600"/>
              <a:t>A private cloud, however, is single-tenant. A private cloud is a cloud service that is exclusively offered to one organization. A virtual private cloud (VPC) is a private cloud within a public cloud; no one else shares the VPC with the VPC customer</a:t>
            </a:r>
            <a:endParaRPr lang="en-US" sz="1600">
              <a:cs typeface="Sabon Next LT"/>
            </a:endParaRPr>
          </a:p>
          <a:p>
            <a:r>
              <a:rPr lang="en-US" b="1"/>
              <a:t>How to isolate Private cloud with Public cloud ?</a:t>
            </a:r>
            <a:endParaRPr lang="en-US"/>
          </a:p>
          <a:p>
            <a:r>
              <a:rPr lang="en-US" b="1"/>
              <a:t>Subnet</a:t>
            </a:r>
            <a:endParaRPr lang="en-US"/>
          </a:p>
          <a:p>
            <a:pPr>
              <a:lnSpc>
                <a:spcPct val="150000"/>
              </a:lnSpc>
            </a:pPr>
            <a:endParaRPr lang="en-US"/>
          </a:p>
          <a:p>
            <a:pPr>
              <a:lnSpc>
                <a:spcPct val="150000"/>
              </a:lnSpc>
            </a:pPr>
            <a:endParaRPr lang="en-US"/>
          </a:p>
        </p:txBody>
      </p:sp>
      <p:sp>
        <p:nvSpPr>
          <p:cNvPr id="18" name="Text Placeholder 10">
            <a:extLst>
              <a:ext uri="{FF2B5EF4-FFF2-40B4-BE49-F238E27FC236}">
                <a16:creationId xmlns:a16="http://schemas.microsoft.com/office/drawing/2014/main" id="{1E21D199-4BBB-A56F-CB96-A8DA7FF8CC7E}"/>
              </a:ext>
            </a:extLst>
          </p:cNvPr>
          <p:cNvSpPr txBox="1">
            <a:spLocks/>
          </p:cNvSpPr>
          <p:nvPr/>
        </p:nvSpPr>
        <p:spPr>
          <a:xfrm>
            <a:off x="6399647" y="3839725"/>
            <a:ext cx="4838700" cy="90834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1600" b="0" i="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p>
        </p:txBody>
      </p:sp>
      <p:sp>
        <p:nvSpPr>
          <p:cNvPr id="19" name="Text Placeholder 11">
            <a:extLst>
              <a:ext uri="{FF2B5EF4-FFF2-40B4-BE49-F238E27FC236}">
                <a16:creationId xmlns:a16="http://schemas.microsoft.com/office/drawing/2014/main" id="{1D717727-C45F-0344-22CD-1209EA2D26CF}"/>
              </a:ext>
            </a:extLst>
          </p:cNvPr>
          <p:cNvSpPr txBox="1">
            <a:spLocks/>
          </p:cNvSpPr>
          <p:nvPr/>
        </p:nvSpPr>
        <p:spPr>
          <a:xfrm>
            <a:off x="6399647" y="3468821"/>
            <a:ext cx="4838700" cy="31591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None/>
              <a:defRPr sz="1800" b="0" i="0" kern="1200" spc="0" baseline="0">
                <a:solidFill>
                  <a:schemeClr val="tx2"/>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None/>
              <a:defRPr sz="2400" b="0" i="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None/>
              <a:defRPr sz="2000" b="0" i="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None/>
              <a:defRPr sz="1800" b="0" i="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None/>
              <a:defRPr sz="1800" b="0" i="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p>
        </p:txBody>
      </p:sp>
      <p:pic>
        <p:nvPicPr>
          <p:cNvPr id="21" name="Graphic 5">
            <a:extLst>
              <a:ext uri="{FF2B5EF4-FFF2-40B4-BE49-F238E27FC236}">
                <a16:creationId xmlns:a16="http://schemas.microsoft.com/office/drawing/2014/main" id="{0B7F2214-6CCB-5F14-E73D-9D6BEC8B5D8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525300" y="3068426"/>
            <a:ext cx="6905445" cy="2829189"/>
          </a:xfrm>
          <a:prstGeom prst="rect">
            <a:avLst/>
          </a:prstGeom>
        </p:spPr>
      </p:pic>
    </p:spTree>
    <p:extLst>
      <p:ext uri="{BB962C8B-B14F-4D97-AF65-F5344CB8AC3E}">
        <p14:creationId xmlns:p14="http://schemas.microsoft.com/office/powerpoint/2010/main" val="29527227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descr="Graphical user interface, text, application, email&#10;&#10;Description automatically generated">
            <a:extLst>
              <a:ext uri="{FF2B5EF4-FFF2-40B4-BE49-F238E27FC236}">
                <a16:creationId xmlns:a16="http://schemas.microsoft.com/office/drawing/2014/main" id="{C4F99925-8930-C250-B602-AAB8FB7FF18E}"/>
              </a:ext>
            </a:extLst>
          </p:cNvPr>
          <p:cNvPicPr>
            <a:picLocks noChangeAspect="1"/>
          </p:cNvPicPr>
          <p:nvPr/>
        </p:nvPicPr>
        <p:blipFill>
          <a:blip r:embed="rId2"/>
          <a:stretch>
            <a:fillRect/>
          </a:stretch>
        </p:blipFill>
        <p:spPr>
          <a:xfrm>
            <a:off x="5567546" y="389741"/>
            <a:ext cx="5844167" cy="6368868"/>
          </a:xfrm>
          <a:prstGeom prst="rect">
            <a:avLst/>
          </a:prstGeom>
          <a:noFill/>
          <a:ln>
            <a:solidFill>
              <a:schemeClr val="bg1">
                <a:lumMod val="50000"/>
                <a:lumOff val="50000"/>
              </a:schemeClr>
            </a:solidFill>
          </a:ln>
        </p:spPr>
      </p:pic>
      <p:sp>
        <p:nvSpPr>
          <p:cNvPr id="3" name="Subtitle 2">
            <a:extLst>
              <a:ext uri="{FF2B5EF4-FFF2-40B4-BE49-F238E27FC236}">
                <a16:creationId xmlns:a16="http://schemas.microsoft.com/office/drawing/2014/main" id="{C4EA70E3-FF3E-49E7-130D-3EF39F9170E6}"/>
              </a:ext>
            </a:extLst>
          </p:cNvPr>
          <p:cNvSpPr>
            <a:spLocks noGrp="1"/>
          </p:cNvSpPr>
          <p:nvPr>
            <p:ph type="body" sz="half" idx="2"/>
          </p:nvPr>
        </p:nvSpPr>
        <p:spPr>
          <a:xfrm>
            <a:off x="235939" y="792193"/>
            <a:ext cx="5441859" cy="5867549"/>
          </a:xfrm>
        </p:spPr>
        <p:txBody>
          <a:bodyPr vert="horz" lIns="91440" tIns="0" rIns="91440" bIns="0" rtlCol="0" anchor="t">
            <a:normAutofit/>
          </a:bodyPr>
          <a:lstStyle/>
          <a:p>
            <a:pPr>
              <a:lnSpc>
                <a:spcPct val="150000"/>
              </a:lnSpc>
            </a:pPr>
            <a:r>
              <a:rPr lang="en-US" sz="1800">
                <a:cs typeface="Sabon Next LT"/>
              </a:rPr>
              <a:t>CREATING FIREWALL RULE </a:t>
            </a:r>
          </a:p>
          <a:p>
            <a:pPr marL="285750" indent="-285750">
              <a:lnSpc>
                <a:spcPct val="150000"/>
              </a:lnSpc>
              <a:buChar char="•"/>
            </a:pPr>
            <a:r>
              <a:rPr lang="en-US" sz="1800"/>
              <a:t>Step 1: Give a name to your firewall rule and a description about it.</a:t>
            </a:r>
            <a:endParaRPr lang="en-US" sz="1800">
              <a:cs typeface="Sabon Next LT"/>
            </a:endParaRPr>
          </a:p>
          <a:p>
            <a:pPr marL="285750" indent="-285750">
              <a:lnSpc>
                <a:spcPct val="150000"/>
              </a:lnSpc>
              <a:buChar char="•"/>
            </a:pPr>
            <a:r>
              <a:rPr lang="en-US" sz="1800"/>
              <a:t>STEP 2:  If u wish to see the log generation then allow on.</a:t>
            </a:r>
            <a:endParaRPr lang="en-US" sz="1800">
              <a:cs typeface="Sabon Next LT"/>
            </a:endParaRPr>
          </a:p>
          <a:p>
            <a:pPr marL="285750" indent="-285750">
              <a:lnSpc>
                <a:spcPct val="150000"/>
              </a:lnSpc>
              <a:buChar char="•"/>
            </a:pPr>
            <a:r>
              <a:rPr lang="en-US" sz="1800">
                <a:cs typeface="Sabon Next LT"/>
              </a:rPr>
              <a:t>STEP 3: Choose the </a:t>
            </a:r>
            <a:r>
              <a:rPr lang="en-US" sz="1800" err="1">
                <a:cs typeface="Sabon Next LT"/>
              </a:rPr>
              <a:t>vpc</a:t>
            </a:r>
            <a:r>
              <a:rPr lang="en-US" sz="1800">
                <a:cs typeface="Sabon Next LT"/>
              </a:rPr>
              <a:t> to which u want to connect and priority </a:t>
            </a:r>
          </a:p>
          <a:p>
            <a:pPr>
              <a:lnSpc>
                <a:spcPct val="150000"/>
              </a:lnSpc>
            </a:pPr>
            <a:endParaRPr lang="en-US" sz="1800">
              <a:cs typeface="Sabon Next LT"/>
            </a:endParaRPr>
          </a:p>
          <a:p>
            <a:pPr marL="285750" indent="-285750">
              <a:lnSpc>
                <a:spcPct val="150000"/>
              </a:lnSpc>
              <a:buChar char="•"/>
            </a:pPr>
            <a:endParaRPr lang="en-US" sz="1800">
              <a:cs typeface="Sabon Next LT"/>
            </a:endParaRPr>
          </a:p>
          <a:p>
            <a:pPr marL="285750" indent="-285750">
              <a:lnSpc>
                <a:spcPct val="150000"/>
              </a:lnSpc>
              <a:buChar char="•"/>
            </a:pPr>
            <a:endParaRPr lang="en-US" sz="1800">
              <a:cs typeface="Sabon Next LT"/>
            </a:endParaRPr>
          </a:p>
          <a:p>
            <a:pPr>
              <a:lnSpc>
                <a:spcPct val="150000"/>
              </a:lnSpc>
            </a:pPr>
            <a:endParaRPr lang="en-US" sz="1800">
              <a:cs typeface="Sabon Next LT"/>
            </a:endParaRPr>
          </a:p>
        </p:txBody>
      </p:sp>
    </p:spTree>
    <p:extLst>
      <p:ext uri="{BB962C8B-B14F-4D97-AF65-F5344CB8AC3E}">
        <p14:creationId xmlns:p14="http://schemas.microsoft.com/office/powerpoint/2010/main" val="37379894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FFFB"/>
        </a:solidFill>
        <a:effectLst/>
      </p:bgPr>
    </p:bg>
    <p:spTree>
      <p:nvGrpSpPr>
        <p:cNvPr id="1" name=""/>
        <p:cNvGrpSpPr/>
        <p:nvPr/>
      </p:nvGrpSpPr>
      <p:grpSpPr>
        <a:xfrm>
          <a:off x="0" y="0"/>
          <a:ext cx="0" cy="0"/>
          <a:chOff x="0" y="0"/>
          <a:chExt cx="0" cy="0"/>
        </a:xfrm>
      </p:grpSpPr>
      <p:pic>
        <p:nvPicPr>
          <p:cNvPr id="14" name="Picture 14">
            <a:extLst>
              <a:ext uri="{FF2B5EF4-FFF2-40B4-BE49-F238E27FC236}">
                <a16:creationId xmlns:a16="http://schemas.microsoft.com/office/drawing/2014/main" id="{12AAF064-39D2-B427-9126-FF0C1715D661}"/>
              </a:ext>
            </a:extLst>
          </p:cNvPr>
          <p:cNvPicPr>
            <a:picLocks noGrp="1" noChangeAspect="1"/>
          </p:cNvPicPr>
          <p:nvPr>
            <p:ph idx="1"/>
          </p:nvPr>
        </p:nvPicPr>
        <p:blipFill rotWithShape="1">
          <a:blip r:embed="rId2"/>
          <a:srcRect r="11664" b="-1"/>
          <a:stretch/>
        </p:blipFill>
        <p:spPr>
          <a:xfrm>
            <a:off x="6784359" y="301552"/>
            <a:ext cx="4678771" cy="3939144"/>
          </a:xfrm>
          <a:noFill/>
          <a:ln>
            <a:solidFill>
              <a:schemeClr val="bg1">
                <a:lumMod val="50000"/>
                <a:lumOff val="50000"/>
              </a:schemeClr>
            </a:solidFill>
          </a:ln>
        </p:spPr>
      </p:pic>
      <p:sp>
        <p:nvSpPr>
          <p:cNvPr id="28" name="Text Placeholder 3">
            <a:extLst>
              <a:ext uri="{FF2B5EF4-FFF2-40B4-BE49-F238E27FC236}">
                <a16:creationId xmlns:a16="http://schemas.microsoft.com/office/drawing/2014/main" id="{C8651EBF-07F9-3912-24FD-4AC38F6E6DFA}"/>
              </a:ext>
            </a:extLst>
          </p:cNvPr>
          <p:cNvSpPr>
            <a:spLocks noGrp="1"/>
          </p:cNvSpPr>
          <p:nvPr>
            <p:ph type="body" sz="half" idx="2"/>
          </p:nvPr>
        </p:nvSpPr>
        <p:spPr>
          <a:xfrm>
            <a:off x="552241" y="301552"/>
            <a:ext cx="4284802" cy="3127447"/>
          </a:xfrm>
        </p:spPr>
        <p:txBody>
          <a:bodyPr vert="horz" lIns="91440" tIns="45720" rIns="91440" bIns="45720" rtlCol="0" anchor="t">
            <a:normAutofit fontScale="92500" lnSpcReduction="20000"/>
          </a:bodyPr>
          <a:lstStyle/>
          <a:p>
            <a:pPr>
              <a:lnSpc>
                <a:spcPct val="150000"/>
              </a:lnSpc>
            </a:pPr>
            <a:r>
              <a:rPr lang="en-US" sz="1800">
                <a:cs typeface="Sabon Next LT"/>
              </a:rPr>
              <a:t>STEP 4: Choose the direction of traffic i.e. Incoming or outgoing </a:t>
            </a:r>
          </a:p>
          <a:p>
            <a:pPr>
              <a:lnSpc>
                <a:spcPct val="150000"/>
              </a:lnSpc>
            </a:pPr>
            <a:r>
              <a:rPr lang="en-US" sz="1800">
                <a:cs typeface="Sabon Next LT"/>
              </a:rPr>
              <a:t>SETP 5 : Choose the action </a:t>
            </a:r>
          </a:p>
          <a:p>
            <a:pPr>
              <a:lnSpc>
                <a:spcPct val="150000"/>
              </a:lnSpc>
            </a:pPr>
            <a:r>
              <a:rPr lang="en-US" sz="1800">
                <a:cs typeface="Sabon Next LT"/>
              </a:rPr>
              <a:t>STEP 6 : Choose the target tags </a:t>
            </a:r>
          </a:p>
          <a:p>
            <a:pPr>
              <a:lnSpc>
                <a:spcPct val="150000"/>
              </a:lnSpc>
            </a:pPr>
            <a:r>
              <a:rPr lang="en-US" sz="1800">
                <a:cs typeface="Sabon Next LT"/>
              </a:rPr>
              <a:t>STEP 7 : Choose source filter </a:t>
            </a:r>
          </a:p>
          <a:p>
            <a:pPr>
              <a:lnSpc>
                <a:spcPct val="150000"/>
              </a:lnSpc>
            </a:pPr>
            <a:r>
              <a:rPr lang="en-US" sz="1800">
                <a:cs typeface="Sabon Next LT"/>
              </a:rPr>
              <a:t>STEP 8  : Choose the  specific port  and protocol </a:t>
            </a:r>
          </a:p>
          <a:p>
            <a:pPr>
              <a:lnSpc>
                <a:spcPct val="150000"/>
              </a:lnSpc>
            </a:pPr>
            <a:endParaRPr lang="en-US" sz="1800">
              <a:cs typeface="Sabon Next LT"/>
            </a:endParaRPr>
          </a:p>
          <a:p>
            <a:pPr>
              <a:lnSpc>
                <a:spcPct val="150000"/>
              </a:lnSpc>
            </a:pPr>
            <a:endParaRPr lang="en-US" sz="1200">
              <a:cs typeface="Sabon Next LT"/>
            </a:endParaRPr>
          </a:p>
        </p:txBody>
      </p:sp>
      <p:pic>
        <p:nvPicPr>
          <p:cNvPr id="2" name="Picture 7" descr="Graphical user interface, text, application&#10;&#10;Description automatically generated">
            <a:extLst>
              <a:ext uri="{FF2B5EF4-FFF2-40B4-BE49-F238E27FC236}">
                <a16:creationId xmlns:a16="http://schemas.microsoft.com/office/drawing/2014/main" id="{088A218C-E53A-CE69-E7A1-CF31AAB7D7B2}"/>
              </a:ext>
            </a:extLst>
          </p:cNvPr>
          <p:cNvPicPr>
            <a:picLocks noChangeAspect="1"/>
          </p:cNvPicPr>
          <p:nvPr/>
        </p:nvPicPr>
        <p:blipFill>
          <a:blip r:embed="rId3"/>
          <a:stretch>
            <a:fillRect/>
          </a:stretch>
        </p:blipFill>
        <p:spPr>
          <a:xfrm>
            <a:off x="526449" y="3514594"/>
            <a:ext cx="5538818" cy="3127448"/>
          </a:xfrm>
          <a:prstGeom prst="rect">
            <a:avLst/>
          </a:prstGeom>
          <a:ln>
            <a:solidFill>
              <a:schemeClr val="bg1">
                <a:lumMod val="50000"/>
                <a:lumOff val="50000"/>
              </a:schemeClr>
            </a:solidFill>
          </a:ln>
        </p:spPr>
      </p:pic>
    </p:spTree>
    <p:extLst>
      <p:ext uri="{BB962C8B-B14F-4D97-AF65-F5344CB8AC3E}">
        <p14:creationId xmlns:p14="http://schemas.microsoft.com/office/powerpoint/2010/main" val="20760604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lumMod val="85000"/>
          </a:schemeClr>
        </a:solidFill>
        <a:effectLst/>
      </p:bgPr>
    </p:bg>
    <p:spTree>
      <p:nvGrpSpPr>
        <p:cNvPr id="1" name=""/>
        <p:cNvGrpSpPr/>
        <p:nvPr/>
      </p:nvGrpSpPr>
      <p:grpSpPr>
        <a:xfrm>
          <a:off x="0" y="0"/>
          <a:ext cx="0" cy="0"/>
          <a:chOff x="0" y="0"/>
          <a:chExt cx="0" cy="0"/>
        </a:xfrm>
      </p:grpSpPr>
      <p:sp>
        <p:nvSpPr>
          <p:cNvPr id="13" name="Content Placeholder 2">
            <a:extLst>
              <a:ext uri="{FF2B5EF4-FFF2-40B4-BE49-F238E27FC236}">
                <a16:creationId xmlns:a16="http://schemas.microsoft.com/office/drawing/2014/main" id="{71A460C1-FE97-90F5-6B06-3147E3539C57}"/>
              </a:ext>
            </a:extLst>
          </p:cNvPr>
          <p:cNvSpPr>
            <a:spLocks noGrp="1"/>
          </p:cNvSpPr>
          <p:nvPr>
            <p:ph idx="1"/>
          </p:nvPr>
        </p:nvSpPr>
        <p:spPr>
          <a:xfrm>
            <a:off x="588610" y="681085"/>
            <a:ext cx="11314232" cy="5978564"/>
          </a:xfrm>
        </p:spPr>
        <p:txBody>
          <a:bodyPr vert="horz" lIns="91440" tIns="45720" rIns="91440" bIns="45720" rtlCol="0" anchor="t">
            <a:noAutofit/>
          </a:bodyPr>
          <a:lstStyle/>
          <a:p>
            <a:pPr marL="285750" indent="-285750">
              <a:lnSpc>
                <a:spcPct val="100000"/>
              </a:lnSpc>
              <a:spcBef>
                <a:spcPts val="576"/>
              </a:spcBef>
              <a:buFont typeface="Arial,Sans-Serif"/>
              <a:buChar char="•"/>
            </a:pPr>
            <a:r>
              <a:rPr lang="en-US" sz="2200">
                <a:solidFill>
                  <a:srgbClr val="1F2C8F"/>
                </a:solidFill>
                <a:latin typeface="Segoe UI"/>
                <a:cs typeface="Segoe UI"/>
              </a:rPr>
              <a:t>Create a Cloud NAT gateway : If your cluster needs outbound internet access, you can create a Cloud NAT gateway. This allows the cluster nodes to access the internet without having public IP addresses assigned to them</a:t>
            </a:r>
          </a:p>
          <a:p>
            <a:pPr marL="285750" indent="-285750">
              <a:lnSpc>
                <a:spcPct val="100000"/>
              </a:lnSpc>
              <a:spcBef>
                <a:spcPts val="576"/>
              </a:spcBef>
              <a:buFont typeface="Arial,Sans-Serif"/>
              <a:buChar char="•"/>
            </a:pPr>
            <a:endParaRPr lang="en-US" sz="2200">
              <a:solidFill>
                <a:srgbClr val="1F2C8F"/>
              </a:solidFill>
              <a:latin typeface="Segoe UI"/>
              <a:cs typeface="Segoe UI"/>
            </a:endParaRPr>
          </a:p>
          <a:p>
            <a:pPr marL="285750" indent="-285750">
              <a:lnSpc>
                <a:spcPct val="100000"/>
              </a:lnSpc>
              <a:spcBef>
                <a:spcPts val="576"/>
              </a:spcBef>
              <a:buFont typeface="Arial,Sans-Serif"/>
              <a:buChar char="•"/>
            </a:pPr>
            <a:endParaRPr lang="en-US" sz="2200">
              <a:solidFill>
                <a:srgbClr val="1F2C8F"/>
              </a:solidFill>
              <a:latin typeface="Segoe UI"/>
              <a:cs typeface="Segoe UI"/>
            </a:endParaRPr>
          </a:p>
          <a:p>
            <a:pPr marL="285750" indent="-285750">
              <a:lnSpc>
                <a:spcPct val="100000"/>
              </a:lnSpc>
              <a:spcBef>
                <a:spcPts val="576"/>
              </a:spcBef>
              <a:buFont typeface="Arial,Sans-Serif"/>
              <a:buChar char="•"/>
            </a:pPr>
            <a:endParaRPr lang="en-US" sz="2200">
              <a:solidFill>
                <a:srgbClr val="1F2C8F"/>
              </a:solidFill>
              <a:latin typeface="Segoe UI"/>
              <a:cs typeface="Segoe UI"/>
            </a:endParaRPr>
          </a:p>
          <a:p>
            <a:pPr marL="285750" indent="-285750">
              <a:lnSpc>
                <a:spcPct val="100000"/>
              </a:lnSpc>
              <a:spcBef>
                <a:spcPts val="576"/>
              </a:spcBef>
              <a:buFont typeface="Arial,Sans-Serif"/>
              <a:buChar char="•"/>
            </a:pPr>
            <a:r>
              <a:rPr lang="en-US" sz="2200">
                <a:solidFill>
                  <a:srgbClr val="1F2C8F"/>
                </a:solidFill>
                <a:latin typeface="Segoe UI"/>
                <a:cs typeface="Segoe UI"/>
              </a:rPr>
              <a:t>Configure network peering : If you have other networks or VPCs in your project that need to communicate with the </a:t>
            </a:r>
            <a:r>
              <a:rPr lang="en-US" sz="2200" err="1">
                <a:solidFill>
                  <a:srgbClr val="1F2C8F"/>
                </a:solidFill>
                <a:latin typeface="Segoe UI"/>
                <a:cs typeface="Segoe UI"/>
              </a:rPr>
              <a:t>Dataproc</a:t>
            </a:r>
            <a:r>
              <a:rPr lang="en-US" sz="2200">
                <a:solidFill>
                  <a:srgbClr val="1F2C8F"/>
                </a:solidFill>
                <a:latin typeface="Segoe UI"/>
                <a:cs typeface="Segoe UI"/>
              </a:rPr>
              <a:t> cluster, you can set up network peering. Network peering enables secure communication between different networks within Google Cloud.</a:t>
            </a:r>
          </a:p>
          <a:p>
            <a:pPr marL="285750" indent="-285750">
              <a:lnSpc>
                <a:spcPct val="100000"/>
              </a:lnSpc>
              <a:spcBef>
                <a:spcPts val="576"/>
              </a:spcBef>
              <a:buFont typeface="Arial,Sans-Serif"/>
              <a:buChar char="•"/>
            </a:pPr>
            <a:endParaRPr lang="en-US" sz="2200">
              <a:solidFill>
                <a:srgbClr val="1F2C8F"/>
              </a:solidFill>
              <a:latin typeface="Segoe UI"/>
              <a:cs typeface="Segoe UI"/>
            </a:endParaRPr>
          </a:p>
          <a:p>
            <a:endParaRPr lang="en-US"/>
          </a:p>
          <a:p>
            <a:endParaRPr lang="en-US"/>
          </a:p>
        </p:txBody>
      </p:sp>
    </p:spTree>
    <p:extLst>
      <p:ext uri="{BB962C8B-B14F-4D97-AF65-F5344CB8AC3E}">
        <p14:creationId xmlns:p14="http://schemas.microsoft.com/office/powerpoint/2010/main" val="39955105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17" name="Picture 5" descr="Text&#10;&#10;Description automatically generated">
            <a:extLst>
              <a:ext uri="{FF2B5EF4-FFF2-40B4-BE49-F238E27FC236}">
                <a16:creationId xmlns:a16="http://schemas.microsoft.com/office/drawing/2014/main" id="{A97B88B3-5D95-2690-92D7-1C5EDB27F332}"/>
              </a:ext>
            </a:extLst>
          </p:cNvPr>
          <p:cNvPicPr>
            <a:picLocks noChangeAspect="1"/>
          </p:cNvPicPr>
          <p:nvPr/>
        </p:nvPicPr>
        <p:blipFill rotWithShape="1">
          <a:blip r:embed="rId2"/>
          <a:srcRect l="24717" t="49125" r="2987" b="-4770"/>
          <a:stretch/>
        </p:blipFill>
        <p:spPr>
          <a:xfrm>
            <a:off x="1046335" y="1821655"/>
            <a:ext cx="10099329" cy="4649484"/>
          </a:xfrm>
          <a:prstGeom prst="rect">
            <a:avLst/>
          </a:prstGeom>
          <a:noFill/>
          <a:ln>
            <a:noFill/>
          </a:ln>
        </p:spPr>
      </p:pic>
      <p:pic>
        <p:nvPicPr>
          <p:cNvPr id="3" name="Picture 2">
            <a:extLst>
              <a:ext uri="{FF2B5EF4-FFF2-40B4-BE49-F238E27FC236}">
                <a16:creationId xmlns:a16="http://schemas.microsoft.com/office/drawing/2014/main" id="{70E89749-F94E-3100-272A-4A08F687F6EE}"/>
              </a:ext>
            </a:extLst>
          </p:cNvPr>
          <p:cNvPicPr>
            <a:picLocks noChangeAspect="1"/>
          </p:cNvPicPr>
          <p:nvPr/>
        </p:nvPicPr>
        <p:blipFill>
          <a:blip r:embed="rId3"/>
          <a:stretch>
            <a:fillRect/>
          </a:stretch>
        </p:blipFill>
        <p:spPr>
          <a:xfrm>
            <a:off x="177442" y="141963"/>
            <a:ext cx="4127272" cy="787934"/>
          </a:xfrm>
          <a:prstGeom prst="rect">
            <a:avLst/>
          </a:prstGeom>
        </p:spPr>
      </p:pic>
    </p:spTree>
    <p:extLst>
      <p:ext uri="{BB962C8B-B14F-4D97-AF65-F5344CB8AC3E}">
        <p14:creationId xmlns:p14="http://schemas.microsoft.com/office/powerpoint/2010/main" val="29700351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8000"/>
            <a:lum/>
          </a:blip>
          <a:srcRect/>
          <a:stretch>
            <a:fillRect l="-2000" r="-2000"/>
          </a:stretch>
        </a:blipFill>
        <a:effectLst/>
      </p:bgPr>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034F6CC8-906A-1D99-6C46-F6AA3E0C46F6}"/>
              </a:ext>
            </a:extLst>
          </p:cNvPr>
          <p:cNvSpPr>
            <a:spLocks noGrp="1"/>
          </p:cNvSpPr>
          <p:nvPr>
            <p:ph type="title"/>
          </p:nvPr>
        </p:nvSpPr>
        <p:spPr>
          <a:xfrm>
            <a:off x="964023" y="879063"/>
            <a:ext cx="7702899" cy="870224"/>
          </a:xfrm>
        </p:spPr>
        <p:txBody>
          <a:bodyPr>
            <a:normAutofit/>
          </a:bodyPr>
          <a:lstStyle/>
          <a:p>
            <a:r>
              <a:rPr lang="en-US" sz="5400"/>
              <a:t>Data Compliance</a:t>
            </a:r>
          </a:p>
        </p:txBody>
      </p:sp>
      <p:pic>
        <p:nvPicPr>
          <p:cNvPr id="11" name="Picture 4">
            <a:extLst>
              <a:ext uri="{FF2B5EF4-FFF2-40B4-BE49-F238E27FC236}">
                <a16:creationId xmlns:a16="http://schemas.microsoft.com/office/drawing/2014/main" id="{24B94159-48EE-A528-5F02-49E620AFA5A4}"/>
              </a:ext>
            </a:extLst>
          </p:cNvPr>
          <p:cNvPicPr>
            <a:picLocks noChangeAspect="1"/>
          </p:cNvPicPr>
          <p:nvPr/>
        </p:nvPicPr>
        <p:blipFill>
          <a:blip r:embed="rId3">
            <a:extLst>
              <a:ext uri="{28A0092B-C50C-407E-A947-70E740481C1C}">
                <a14:useLocalDpi xmlns:a14="http://schemas.microsoft.com/office/drawing/2010/main" val="0"/>
              </a:ext>
            </a:extLst>
          </a:blip>
          <a:srcRect l="16357" r="16357"/>
          <a:stretch/>
        </p:blipFill>
        <p:spPr>
          <a:xfrm>
            <a:off x="5753860" y="2224063"/>
            <a:ext cx="5059914" cy="3754874"/>
          </a:xfrm>
          <a:prstGeom prst="roundRect">
            <a:avLst>
              <a:gd name="adj" fmla="val 11111"/>
            </a:avLst>
          </a:prstGeom>
          <a:ln w="190500" cap="rnd">
            <a:solidFill>
              <a:srgbClr val="C8C6BD"/>
            </a:solidFill>
            <a:prstDash val="solid"/>
          </a:ln>
          <a:effectLst>
            <a:outerShdw blurRad="101600" dist="50800" dir="7200000" algn="tl" rotWithShape="0">
              <a:srgbClr val="000000">
                <a:alpha val="45000"/>
              </a:srgbClr>
            </a:outerShdw>
          </a:effectLst>
          <a:scene3d>
            <a:camera prst="perspectiveFront" fov="5400000"/>
            <a:lightRig rig="threePt" dir="t">
              <a:rot lat="0" lon="0" rev="19200000"/>
            </a:lightRig>
          </a:scene3d>
          <a:sp3d extrusionH="25400">
            <a:bevelT w="304800" h="152400" prst="hardEdge"/>
            <a:extrusionClr>
              <a:srgbClr val="FFFFFF"/>
            </a:extrusionClr>
          </a:sp3d>
        </p:spPr>
      </p:pic>
      <p:sp>
        <p:nvSpPr>
          <p:cNvPr id="23" name="TextBox 22">
            <a:extLst>
              <a:ext uri="{FF2B5EF4-FFF2-40B4-BE49-F238E27FC236}">
                <a16:creationId xmlns:a16="http://schemas.microsoft.com/office/drawing/2014/main" id="{31CF039B-3490-7287-575C-004124683C73}"/>
              </a:ext>
            </a:extLst>
          </p:cNvPr>
          <p:cNvSpPr txBox="1"/>
          <p:nvPr/>
        </p:nvSpPr>
        <p:spPr>
          <a:xfrm>
            <a:off x="821635" y="2286000"/>
            <a:ext cx="4267200" cy="3754874"/>
          </a:xfrm>
          <a:prstGeom prst="rect">
            <a:avLst/>
          </a:prstGeom>
          <a:noFill/>
        </p:spPr>
        <p:txBody>
          <a:bodyPr wrap="square" rtlCol="0">
            <a:spAutoFit/>
          </a:bodyPr>
          <a:lstStyle/>
          <a:p>
            <a:pPr marL="347345" indent="-347345">
              <a:buFont typeface="Arial" panose="020B0604020202020204" pitchFamily="34" charset="0"/>
              <a:buChar char="•"/>
            </a:pPr>
            <a:r>
              <a:rPr lang="en-US" sz="2000" b="1">
                <a:solidFill>
                  <a:schemeClr val="bg1"/>
                </a:solidFill>
              </a:rPr>
              <a:t>Data compliance is the process of following various regulations and standards to maintain the integrity and availability of regulated data . All of this is done to help ensure the protection of regulated and/or sensitive data from unauthorized use.</a:t>
            </a:r>
          </a:p>
          <a:p>
            <a:endParaRPr lang="en-US" sz="2000" b="1">
              <a:solidFill>
                <a:schemeClr val="bg1"/>
              </a:solidFill>
              <a:cs typeface="Sabon Next LT"/>
            </a:endParaRPr>
          </a:p>
          <a:p>
            <a:pPr marL="347345" indent="-347345">
              <a:buFont typeface="Arial" panose="020B0604020202020204" pitchFamily="34" charset="0"/>
              <a:buChar char="•"/>
            </a:pPr>
            <a:r>
              <a:rPr lang="en-US" sz="2000" b="1">
                <a:solidFill>
                  <a:schemeClr val="bg1"/>
                </a:solidFill>
              </a:rPr>
              <a:t>It is a set of rules to safeguard users data.</a:t>
            </a:r>
            <a:endParaRPr lang="en-US" sz="2000" b="1">
              <a:solidFill>
                <a:schemeClr val="bg1"/>
              </a:solidFill>
              <a:cs typeface="Sabon Next LT"/>
            </a:endParaRPr>
          </a:p>
          <a:p>
            <a:pPr marL="347345" indent="-347345"/>
            <a:endParaRPr lang="en-US" sz="1800">
              <a:solidFill>
                <a:schemeClr val="bg1"/>
              </a:solidFill>
              <a:cs typeface="Sabon Next LT"/>
            </a:endParaRPr>
          </a:p>
        </p:txBody>
      </p:sp>
    </p:spTree>
    <p:extLst>
      <p:ext uri="{BB962C8B-B14F-4D97-AF65-F5344CB8AC3E}">
        <p14:creationId xmlns:p14="http://schemas.microsoft.com/office/powerpoint/2010/main" val="34278941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bg>
      <p:bgPr>
        <a:solidFill>
          <a:schemeClr val="tx1">
            <a:lumMod val="75000"/>
          </a:schemeClr>
        </a:solidFill>
        <a:effectLst/>
      </p:bgPr>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034F6CC8-906A-1D99-6C46-F6AA3E0C46F6}"/>
              </a:ext>
            </a:extLst>
          </p:cNvPr>
          <p:cNvSpPr>
            <a:spLocks noGrp="1"/>
          </p:cNvSpPr>
          <p:nvPr>
            <p:ph type="title"/>
          </p:nvPr>
        </p:nvSpPr>
        <p:spPr>
          <a:xfrm>
            <a:off x="839788" y="184030"/>
            <a:ext cx="3932237" cy="1600200"/>
          </a:xfrm>
        </p:spPr>
        <p:txBody>
          <a:bodyPr vert="horz" lIns="91440" tIns="45720" rIns="91440" bIns="45720" rtlCol="0" anchor="b" anchorCtr="0">
            <a:normAutofit/>
          </a:bodyPr>
          <a:lstStyle/>
          <a:p>
            <a:r>
              <a:rPr lang="en-US" sz="4000" b="1" i="0" kern="1200" spc="100" baseline="0">
                <a:latin typeface="+mj-lt"/>
                <a:ea typeface="+mj-ea"/>
                <a:cs typeface="+mj-cs"/>
              </a:rPr>
              <a:t>PII Compliance</a:t>
            </a:r>
            <a:endParaRPr lang="en-US" sz="4000" b="1" i="0" kern="1200" spc="100" baseline="0">
              <a:latin typeface="+mj-lt"/>
            </a:endParaRPr>
          </a:p>
        </p:txBody>
      </p:sp>
      <p:pic>
        <p:nvPicPr>
          <p:cNvPr id="2" name="Picture 4" descr="Diagram&#10;&#10;Description automatically generated">
            <a:extLst>
              <a:ext uri="{FF2B5EF4-FFF2-40B4-BE49-F238E27FC236}">
                <a16:creationId xmlns:a16="http://schemas.microsoft.com/office/drawing/2014/main" id="{EFA6DC72-6B0F-142D-95AA-CB22A9A70A6A}"/>
              </a:ext>
            </a:extLst>
          </p:cNvPr>
          <p:cNvPicPr>
            <a:picLocks noChangeAspect="1"/>
          </p:cNvPicPr>
          <p:nvPr/>
        </p:nvPicPr>
        <p:blipFill rotWithShape="1">
          <a:blip r:embed="rId2"/>
          <a:srcRect r="15463" b="-2"/>
          <a:stretch/>
        </p:blipFill>
        <p:spPr>
          <a:xfrm>
            <a:off x="5585754" y="984130"/>
            <a:ext cx="5510842" cy="4356041"/>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23" name="TextBox 22">
            <a:extLst>
              <a:ext uri="{FF2B5EF4-FFF2-40B4-BE49-F238E27FC236}">
                <a16:creationId xmlns:a16="http://schemas.microsoft.com/office/drawing/2014/main" id="{31CF039B-3490-7287-575C-004124683C73}"/>
              </a:ext>
            </a:extLst>
          </p:cNvPr>
          <p:cNvSpPr txBox="1"/>
          <p:nvPr/>
        </p:nvSpPr>
        <p:spPr>
          <a:xfrm>
            <a:off x="839788" y="2057400"/>
            <a:ext cx="3932237" cy="3811588"/>
          </a:xfrm>
          <a:prstGeom prst="rect">
            <a:avLst/>
          </a:prstGeom>
        </p:spPr>
        <p:txBody>
          <a:bodyPr vert="horz" lIns="91440" tIns="45720" rIns="91440" bIns="45720" rtlCol="0" anchor="t">
            <a:normAutofit fontScale="92500" lnSpcReduction="10000"/>
          </a:bodyPr>
          <a:lstStyle/>
          <a:p>
            <a:pPr>
              <a:lnSpc>
                <a:spcPct val="150000"/>
              </a:lnSpc>
              <a:spcBef>
                <a:spcPts val="1000"/>
              </a:spcBef>
            </a:pPr>
            <a:r>
              <a:rPr lang="en-US" b="0" i="0" u="sng" kern="1200">
                <a:solidFill>
                  <a:schemeClr val="bg1"/>
                </a:solidFill>
                <a:latin typeface="+mn-lt"/>
                <a:ea typeface="+mn-ea"/>
                <a:cs typeface="+mn-cs"/>
                <a:hlinkClick r:id="rId3">
                  <a:extLst>
                    <a:ext uri="{A12FA001-AC4F-418D-AE19-62706E023703}">
                      <ahyp:hlinkClr xmlns:ahyp="http://schemas.microsoft.com/office/drawing/2018/hyperlinkcolor" val="tx"/>
                    </a:ext>
                  </a:extLst>
                </a:hlinkClick>
              </a:rPr>
              <a:t>PII</a:t>
            </a:r>
            <a:r>
              <a:rPr lang="en-US" b="0" i="0" kern="1200">
                <a:solidFill>
                  <a:schemeClr val="bg1"/>
                </a:solidFill>
                <a:latin typeface="+mn-lt"/>
                <a:ea typeface="+mn-ea"/>
                <a:cs typeface="+mn-cs"/>
              </a:rPr>
              <a:t> stands for personally identifiable information — any data that can be used to identify a specific person. </a:t>
            </a:r>
            <a:endParaRPr lang="en-US"/>
          </a:p>
          <a:p>
            <a:pPr>
              <a:lnSpc>
                <a:spcPct val="150000"/>
              </a:lnSpc>
              <a:spcBef>
                <a:spcPts val="1000"/>
              </a:spcBef>
            </a:pPr>
            <a:endParaRPr lang="en-US" b="0" i="0" kern="1200">
              <a:solidFill>
                <a:schemeClr val="bg1"/>
              </a:solidFill>
              <a:latin typeface="+mn-lt"/>
            </a:endParaRPr>
          </a:p>
          <a:p>
            <a:pPr>
              <a:lnSpc>
                <a:spcPct val="150000"/>
              </a:lnSpc>
              <a:spcBef>
                <a:spcPts val="1000"/>
              </a:spcBef>
            </a:pPr>
            <a:r>
              <a:rPr lang="en-US" b="0" i="0" kern="1200">
                <a:solidFill>
                  <a:schemeClr val="bg1"/>
                </a:solidFill>
                <a:latin typeface="+mn-lt"/>
                <a:ea typeface="+mn-ea"/>
                <a:cs typeface="+mn-cs"/>
              </a:rPr>
              <a:t>GDPR: The General Data Protection Regulation (GDPR) was instituted by the EU, and it aims to facilitate </a:t>
            </a:r>
            <a:r>
              <a:rPr lang="en-US" b="0" i="0" kern="1200">
                <a:solidFill>
                  <a:schemeClr val="bg1"/>
                </a:solidFill>
                <a:latin typeface="+mn-lt"/>
                <a:ea typeface="+mn-ea"/>
                <a:cs typeface="+mn-cs"/>
                <a:hlinkClick r:id="rId4">
                  <a:extLst>
                    <a:ext uri="{A12FA001-AC4F-418D-AE19-62706E023703}">
                      <ahyp:hlinkClr xmlns:ahyp="http://schemas.microsoft.com/office/drawing/2018/hyperlinkcolor" val="tx"/>
                    </a:ext>
                  </a:extLst>
                </a:hlinkClick>
              </a:rPr>
              <a:t>privacy policy</a:t>
            </a:r>
            <a:r>
              <a:rPr lang="en-US" b="0" i="0" kern="1200">
                <a:solidFill>
                  <a:schemeClr val="bg1"/>
                </a:solidFill>
                <a:latin typeface="+mn-lt"/>
                <a:ea typeface="+mn-ea"/>
                <a:cs typeface="+mn-cs"/>
              </a:rPr>
              <a:t> and data protection within the EU and the European Economic Area (EEA). </a:t>
            </a:r>
            <a:endParaRPr lang="en-US" b="0" i="0" kern="1200">
              <a:solidFill>
                <a:schemeClr val="bg1"/>
              </a:solidFill>
              <a:latin typeface="+mn-lt"/>
            </a:endParaRPr>
          </a:p>
          <a:p>
            <a:pPr>
              <a:lnSpc>
                <a:spcPct val="90000"/>
              </a:lnSpc>
              <a:spcBef>
                <a:spcPts val="1000"/>
              </a:spcBef>
            </a:pPr>
            <a:endParaRPr lang="en-US" sz="1600" b="0" i="0" kern="1200">
              <a:solidFill>
                <a:schemeClr val="bg1"/>
              </a:solidFill>
              <a:latin typeface="+mn-lt"/>
              <a:ea typeface="+mn-ea"/>
              <a:cs typeface="+mn-cs"/>
            </a:endParaRPr>
          </a:p>
        </p:txBody>
      </p:sp>
    </p:spTree>
    <p:extLst>
      <p:ext uri="{BB962C8B-B14F-4D97-AF65-F5344CB8AC3E}">
        <p14:creationId xmlns:p14="http://schemas.microsoft.com/office/powerpoint/2010/main" val="37550929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2">
            <a:extLst>
              <a:ext uri="{FF2B5EF4-FFF2-40B4-BE49-F238E27FC236}">
                <a16:creationId xmlns:a16="http://schemas.microsoft.com/office/drawing/2014/main" id="{2F238EF6-68C5-46EF-219A-FFC647F2EFCD}"/>
              </a:ext>
            </a:extLst>
          </p:cNvPr>
          <p:cNvSpPr>
            <a:spLocks noGrp="1"/>
          </p:cNvSpPr>
          <p:nvPr>
            <p:ph type="body" idx="1"/>
          </p:nvPr>
        </p:nvSpPr>
        <p:spPr>
          <a:xfrm>
            <a:off x="547080" y="863248"/>
            <a:ext cx="4827178" cy="404216"/>
          </a:xfrm>
        </p:spPr>
        <p:txBody>
          <a:bodyPr vert="horz" lIns="0" tIns="0" rIns="0" bIns="0" rtlCol="0" anchor="t" anchorCtr="0">
            <a:noAutofit/>
          </a:bodyPr>
          <a:lstStyle/>
          <a:p>
            <a:r>
              <a:rPr lang="en-US" sz="2400" b="1"/>
              <a:t>PCIDSS</a:t>
            </a:r>
          </a:p>
        </p:txBody>
      </p:sp>
      <p:sp>
        <p:nvSpPr>
          <p:cNvPr id="12" name="Text Placeholder 3">
            <a:extLst>
              <a:ext uri="{FF2B5EF4-FFF2-40B4-BE49-F238E27FC236}">
                <a16:creationId xmlns:a16="http://schemas.microsoft.com/office/drawing/2014/main" id="{A0AD71FE-1A39-1890-6520-2FD9EB17CF12}"/>
              </a:ext>
            </a:extLst>
          </p:cNvPr>
          <p:cNvSpPr>
            <a:spLocks noGrp="1"/>
          </p:cNvSpPr>
          <p:nvPr>
            <p:ph type="body" idx="10"/>
          </p:nvPr>
        </p:nvSpPr>
        <p:spPr>
          <a:xfrm>
            <a:off x="6434587" y="863248"/>
            <a:ext cx="4764829" cy="404216"/>
          </a:xfrm>
        </p:spPr>
        <p:txBody>
          <a:bodyPr vert="horz" lIns="0" tIns="0" rIns="0" bIns="0" rtlCol="0" anchor="t" anchorCtr="0">
            <a:noAutofit/>
          </a:bodyPr>
          <a:lstStyle/>
          <a:p>
            <a:r>
              <a:rPr lang="en-US" sz="2400" b="1"/>
              <a:t>HIPPA</a:t>
            </a:r>
          </a:p>
        </p:txBody>
      </p:sp>
      <p:sp>
        <p:nvSpPr>
          <p:cNvPr id="14" name="Content Placeholder 4">
            <a:extLst>
              <a:ext uri="{FF2B5EF4-FFF2-40B4-BE49-F238E27FC236}">
                <a16:creationId xmlns:a16="http://schemas.microsoft.com/office/drawing/2014/main" id="{A4F14DF9-C0FA-89DC-3D10-BEB800F519AE}"/>
              </a:ext>
            </a:extLst>
          </p:cNvPr>
          <p:cNvSpPr>
            <a:spLocks noGrp="1"/>
          </p:cNvSpPr>
          <p:nvPr>
            <p:ph sz="half" idx="2"/>
          </p:nvPr>
        </p:nvSpPr>
        <p:spPr>
          <a:xfrm>
            <a:off x="130137" y="2166542"/>
            <a:ext cx="5661064" cy="4098742"/>
          </a:xfrm>
        </p:spPr>
        <p:txBody>
          <a:bodyPr/>
          <a:lstStyle/>
          <a:p>
            <a:r>
              <a:rPr lang="en-US"/>
              <a:t>The Payment Card Industry Data Security Standard (PCI DSS) manages and identifies the information security policies necessary for organizations that handle credit card information. It is sometimes referred to as “PCI,” and it makes sure companies that work with credit card data keep a certain level of cybersecurity in place.</a:t>
            </a:r>
            <a:r>
              <a:rPr lang="en-US" sz="2400"/>
              <a:t> </a:t>
            </a:r>
          </a:p>
          <a:p>
            <a:endParaRPr lang="en-US"/>
          </a:p>
        </p:txBody>
      </p:sp>
      <p:sp>
        <p:nvSpPr>
          <p:cNvPr id="16" name="Content Placeholder 5">
            <a:extLst>
              <a:ext uri="{FF2B5EF4-FFF2-40B4-BE49-F238E27FC236}">
                <a16:creationId xmlns:a16="http://schemas.microsoft.com/office/drawing/2014/main" id="{46F7769A-70B7-8EF7-25D6-71EB15423A49}"/>
              </a:ext>
            </a:extLst>
          </p:cNvPr>
          <p:cNvSpPr>
            <a:spLocks noGrp="1"/>
          </p:cNvSpPr>
          <p:nvPr>
            <p:ph sz="half" idx="13"/>
          </p:nvPr>
        </p:nvSpPr>
        <p:spPr>
          <a:xfrm>
            <a:off x="6506474" y="2166542"/>
            <a:ext cx="5187470" cy="4226014"/>
          </a:xfrm>
        </p:spPr>
        <p:txBody>
          <a:bodyPr/>
          <a:lstStyle/>
          <a:p>
            <a:pPr>
              <a:lnSpc>
                <a:spcPct val="90000"/>
              </a:lnSpc>
              <a:spcBef>
                <a:spcPts val="576"/>
              </a:spcBef>
              <a:buFont typeface="Arial,Sans-Serif" pitchFamily="2" charset="2"/>
              <a:buChar char="•"/>
            </a:pPr>
            <a:r>
              <a:rPr lang="en-US"/>
              <a:t>HIPPA stands for the Health Insurance Portability and Accountability Act, and it is designed to protect the sensitive data of patients. The PII definition used within the context of HIPAA is </a:t>
            </a:r>
            <a:r>
              <a:rPr lang="en-US">
                <a:solidFill>
                  <a:srgbClr val="4495A2"/>
                </a:solidFill>
                <a:hlinkClick r:id="rId2"/>
              </a:rPr>
              <a:t>protected health information</a:t>
            </a:r>
            <a:r>
              <a:rPr lang="en-US"/>
              <a:t> (PHI). This includes PII information regarding not just who a patient is but also the kinds of treatment they get and the health conditions they have.</a:t>
            </a:r>
          </a:p>
          <a:p>
            <a:endParaRPr lang="en-US"/>
          </a:p>
        </p:txBody>
      </p:sp>
      <p:sp>
        <p:nvSpPr>
          <p:cNvPr id="18" name="Date Placeholder 6">
            <a:extLst>
              <a:ext uri="{FF2B5EF4-FFF2-40B4-BE49-F238E27FC236}">
                <a16:creationId xmlns:a16="http://schemas.microsoft.com/office/drawing/2014/main" id="{613FE200-2D9E-0692-F257-334EC0CA93FC}"/>
              </a:ext>
            </a:extLst>
          </p:cNvPr>
          <p:cNvSpPr>
            <a:spLocks noGrp="1"/>
          </p:cNvSpPr>
          <p:nvPr>
            <p:ph type="dt" sz="half" idx="14"/>
          </p:nvPr>
        </p:nvSpPr>
        <p:spPr>
          <a:xfrm>
            <a:off x="2992120" y="6332220"/>
            <a:ext cx="1313180" cy="247651"/>
          </a:xfrm>
        </p:spPr>
        <p:txBody>
          <a:bodyPr/>
          <a:lstStyle/>
          <a:p>
            <a:pPr>
              <a:spcAft>
                <a:spcPts val="600"/>
              </a:spcAft>
            </a:pPr>
            <a:fld id="{6FCA8E82-58CD-E045-8B98-B7A85B79B752}" type="datetime4">
              <a:rPr lang="en-US" smtClean="0"/>
              <a:pPr>
                <a:spcAft>
                  <a:spcPts val="600"/>
                </a:spcAft>
              </a:pPr>
              <a:t>May 17, 2023</a:t>
            </a:fld>
            <a:endParaRPr lang="en-US">
              <a:latin typeface="+mn-lt"/>
            </a:endParaRPr>
          </a:p>
        </p:txBody>
      </p:sp>
      <p:sp>
        <p:nvSpPr>
          <p:cNvPr id="20" name="Footer Placeholder 7">
            <a:extLst>
              <a:ext uri="{FF2B5EF4-FFF2-40B4-BE49-F238E27FC236}">
                <a16:creationId xmlns:a16="http://schemas.microsoft.com/office/drawing/2014/main" id="{EE266320-FA71-72D7-0729-E53997DC25B9}"/>
              </a:ext>
            </a:extLst>
          </p:cNvPr>
          <p:cNvSpPr>
            <a:spLocks noGrp="1"/>
          </p:cNvSpPr>
          <p:nvPr>
            <p:ph type="ftr" sz="quarter" idx="15"/>
          </p:nvPr>
        </p:nvSpPr>
        <p:spPr>
          <a:xfrm>
            <a:off x="1494790" y="6332220"/>
            <a:ext cx="1497330" cy="247651"/>
          </a:xfrm>
        </p:spPr>
        <p:txBody>
          <a:bodyPr/>
          <a:lstStyle/>
          <a:p>
            <a:pPr>
              <a:spcAft>
                <a:spcPts val="600"/>
              </a:spcAft>
            </a:pPr>
            <a:r>
              <a:rPr lang="en-US"/>
              <a:t>Annual Review</a:t>
            </a:r>
            <a:endParaRPr lang="en-US" b="0"/>
          </a:p>
        </p:txBody>
      </p:sp>
      <p:sp>
        <p:nvSpPr>
          <p:cNvPr id="22" name="Slide Number Placeholder 8">
            <a:extLst>
              <a:ext uri="{FF2B5EF4-FFF2-40B4-BE49-F238E27FC236}">
                <a16:creationId xmlns:a16="http://schemas.microsoft.com/office/drawing/2014/main" id="{B8899F8C-A015-B245-AB74-0E13CB6476A6}"/>
              </a:ext>
            </a:extLst>
          </p:cNvPr>
          <p:cNvSpPr>
            <a:spLocks noGrp="1"/>
          </p:cNvSpPr>
          <p:nvPr>
            <p:ph type="sldNum" sz="quarter" idx="16"/>
          </p:nvPr>
        </p:nvSpPr>
        <p:spPr>
          <a:xfrm>
            <a:off x="971550" y="6332220"/>
            <a:ext cx="523240" cy="247651"/>
          </a:xfrm>
        </p:spPr>
        <p:txBody>
          <a:bodyPr/>
          <a:lstStyle/>
          <a:p>
            <a:pPr>
              <a:spcAft>
                <a:spcPts val="600"/>
              </a:spcAft>
            </a:pPr>
            <a:fld id="{294A09A9-5501-47C1-A89A-A340965A2BE2}" type="slidenum">
              <a:rPr lang="en-US" smtClean="0"/>
              <a:pPr>
                <a:spcAft>
                  <a:spcPts val="600"/>
                </a:spcAft>
              </a:pPr>
              <a:t>22</a:t>
            </a:fld>
            <a:endParaRPr lang="en-US">
              <a:latin typeface="+mn-lt"/>
            </a:endParaRPr>
          </a:p>
        </p:txBody>
      </p:sp>
      <p:pic>
        <p:nvPicPr>
          <p:cNvPr id="4" name="Picture 4" descr="Logo, company name&#10;&#10;Description automatically generated">
            <a:extLst>
              <a:ext uri="{FF2B5EF4-FFF2-40B4-BE49-F238E27FC236}">
                <a16:creationId xmlns:a16="http://schemas.microsoft.com/office/drawing/2014/main" id="{309B6E38-8C18-D3B6-061E-F2F657C71335}"/>
              </a:ext>
            </a:extLst>
          </p:cNvPr>
          <p:cNvPicPr>
            <a:picLocks noChangeAspect="1"/>
          </p:cNvPicPr>
          <p:nvPr/>
        </p:nvPicPr>
        <p:blipFill>
          <a:blip r:embed="rId3"/>
          <a:stretch>
            <a:fillRect/>
          </a:stretch>
        </p:blipFill>
        <p:spPr>
          <a:xfrm>
            <a:off x="267420" y="3902513"/>
            <a:ext cx="4727274" cy="2949236"/>
          </a:xfrm>
          <a:prstGeom prst="rect">
            <a:avLst/>
          </a:prstGeom>
          <a:ln>
            <a:noFill/>
          </a:ln>
          <a:effectLst>
            <a:softEdge rad="112500"/>
          </a:effectLst>
        </p:spPr>
      </p:pic>
      <p:pic>
        <p:nvPicPr>
          <p:cNvPr id="5" name="Picture 5" descr="Logo&#10;&#10;Description automatically generated">
            <a:extLst>
              <a:ext uri="{FF2B5EF4-FFF2-40B4-BE49-F238E27FC236}">
                <a16:creationId xmlns:a16="http://schemas.microsoft.com/office/drawing/2014/main" id="{6DEA9970-8907-DD5A-A375-6E4A8A56CDDE}"/>
              </a:ext>
            </a:extLst>
          </p:cNvPr>
          <p:cNvPicPr>
            <a:picLocks noChangeAspect="1"/>
          </p:cNvPicPr>
          <p:nvPr/>
        </p:nvPicPr>
        <p:blipFill>
          <a:blip r:embed="rId4"/>
          <a:stretch>
            <a:fillRect/>
          </a:stretch>
        </p:blipFill>
        <p:spPr>
          <a:xfrm>
            <a:off x="7053533" y="4214815"/>
            <a:ext cx="4080294" cy="2367766"/>
          </a:xfrm>
          <a:prstGeom prst="rect">
            <a:avLst/>
          </a:prstGeom>
        </p:spPr>
      </p:pic>
    </p:spTree>
    <p:extLst>
      <p:ext uri="{BB962C8B-B14F-4D97-AF65-F5344CB8AC3E}">
        <p14:creationId xmlns:p14="http://schemas.microsoft.com/office/powerpoint/2010/main" val="38997764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E00FB0-4AC5-EE5B-D770-520BD508F4CF}"/>
              </a:ext>
            </a:extLst>
          </p:cNvPr>
          <p:cNvSpPr>
            <a:spLocks noGrp="1"/>
          </p:cNvSpPr>
          <p:nvPr>
            <p:ph type="title"/>
          </p:nvPr>
        </p:nvSpPr>
        <p:spPr>
          <a:xfrm>
            <a:off x="964023" y="879063"/>
            <a:ext cx="7398099" cy="843720"/>
          </a:xfrm>
        </p:spPr>
        <p:txBody>
          <a:bodyPr>
            <a:normAutofit/>
          </a:bodyPr>
          <a:lstStyle/>
          <a:p>
            <a:r>
              <a:rPr lang="en-US" sz="6000"/>
              <a:t>Data Proc</a:t>
            </a:r>
          </a:p>
        </p:txBody>
      </p:sp>
      <p:sp>
        <p:nvSpPr>
          <p:cNvPr id="3" name="Text Placeholder 2">
            <a:extLst>
              <a:ext uri="{FF2B5EF4-FFF2-40B4-BE49-F238E27FC236}">
                <a16:creationId xmlns:a16="http://schemas.microsoft.com/office/drawing/2014/main" id="{58C1D8E8-C752-F398-2A0C-D5F6E81EE518}"/>
              </a:ext>
            </a:extLst>
          </p:cNvPr>
          <p:cNvSpPr>
            <a:spLocks noGrp="1"/>
          </p:cNvSpPr>
          <p:nvPr>
            <p:ph type="body" sz="quarter" idx="10"/>
          </p:nvPr>
        </p:nvSpPr>
        <p:spPr>
          <a:xfrm>
            <a:off x="952499" y="2656903"/>
            <a:ext cx="4941477" cy="3322033"/>
          </a:xfrm>
        </p:spPr>
        <p:txBody>
          <a:bodyPr/>
          <a:lstStyle/>
          <a:p>
            <a:pPr>
              <a:lnSpc>
                <a:spcPct val="150000"/>
              </a:lnSpc>
            </a:pPr>
            <a:r>
              <a:rPr lang="en-US" sz="2000">
                <a:solidFill>
                  <a:srgbClr val="233A44"/>
                </a:solidFill>
                <a:latin typeface="Calibri"/>
                <a:cs typeface="Calibri"/>
              </a:rPr>
              <a:t>Managed service provided by Google Cloud Platform (GCP) that allows you to easily create and manage Apache Spark and Hadoop clusters. It simplifies the process of setting up and configuring these clusters, making it convenient to run big data processing and machine learning workloads.</a:t>
            </a:r>
            <a:endParaRPr lang="en-US" sz="2000">
              <a:cs typeface="Sabon Next LT"/>
            </a:endParaRPr>
          </a:p>
          <a:p>
            <a:pPr>
              <a:lnSpc>
                <a:spcPct val="150000"/>
              </a:lnSpc>
            </a:pPr>
            <a:endParaRPr lang="en-US" sz="2000"/>
          </a:p>
        </p:txBody>
      </p:sp>
      <p:sp>
        <p:nvSpPr>
          <p:cNvPr id="4" name="Text Placeholder 3">
            <a:extLst>
              <a:ext uri="{FF2B5EF4-FFF2-40B4-BE49-F238E27FC236}">
                <a16:creationId xmlns:a16="http://schemas.microsoft.com/office/drawing/2014/main" id="{7C505CF2-8A9F-9142-6605-36A38881D792}"/>
              </a:ext>
            </a:extLst>
          </p:cNvPr>
          <p:cNvSpPr>
            <a:spLocks noGrp="1"/>
          </p:cNvSpPr>
          <p:nvPr>
            <p:ph type="body" sz="quarter" idx="12"/>
          </p:nvPr>
        </p:nvSpPr>
        <p:spPr/>
        <p:txBody>
          <a:bodyPr/>
          <a:lstStyle/>
          <a:p>
            <a:r>
              <a:rPr lang="en-US" sz="2400"/>
              <a:t>Service</a:t>
            </a:r>
          </a:p>
        </p:txBody>
      </p:sp>
      <p:pic>
        <p:nvPicPr>
          <p:cNvPr id="16" name="Picture 7">
            <a:extLst>
              <a:ext uri="{FF2B5EF4-FFF2-40B4-BE49-F238E27FC236}">
                <a16:creationId xmlns:a16="http://schemas.microsoft.com/office/drawing/2014/main" id="{2BBF1941-DA58-7FAD-8C09-E2BC87BCC703}"/>
              </a:ext>
            </a:extLst>
          </p:cNvPr>
          <p:cNvPicPr>
            <a:picLocks noChangeAspect="1"/>
          </p:cNvPicPr>
          <p:nvPr/>
        </p:nvPicPr>
        <p:blipFill>
          <a:blip r:embed="rId2"/>
          <a:stretch>
            <a:fillRect/>
          </a:stretch>
        </p:blipFill>
        <p:spPr>
          <a:xfrm>
            <a:off x="5893976" y="2586351"/>
            <a:ext cx="5449885" cy="3306288"/>
          </a:xfrm>
          <a:prstGeom prst="rect">
            <a:avLst/>
          </a:prstGeom>
        </p:spPr>
      </p:pic>
    </p:spTree>
    <p:extLst>
      <p:ext uri="{BB962C8B-B14F-4D97-AF65-F5344CB8AC3E}">
        <p14:creationId xmlns:p14="http://schemas.microsoft.com/office/powerpoint/2010/main" val="3501774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 name="Title 1">
            <a:extLst>
              <a:ext uri="{FF2B5EF4-FFF2-40B4-BE49-F238E27FC236}">
                <a16:creationId xmlns:a16="http://schemas.microsoft.com/office/drawing/2014/main" id="{A34F26A6-D831-21DA-029E-462B9D11C97A}"/>
              </a:ext>
            </a:extLst>
          </p:cNvPr>
          <p:cNvSpPr>
            <a:spLocks noGrp="1"/>
          </p:cNvSpPr>
          <p:nvPr>
            <p:ph type="title"/>
          </p:nvPr>
        </p:nvSpPr>
        <p:spPr>
          <a:xfrm>
            <a:off x="973931" y="354330"/>
            <a:ext cx="10244138" cy="1783080"/>
          </a:xfrm>
        </p:spPr>
        <p:txBody>
          <a:bodyPr/>
          <a:lstStyle/>
          <a:p>
            <a:pPr algn="ctr"/>
            <a:r>
              <a:rPr lang="en-US" sz="3600" b="1" kern="1200" cap="all" baseline="0">
                <a:latin typeface="+mj-lt"/>
                <a:ea typeface="+mj-ea"/>
                <a:cs typeface="+mj-cs"/>
              </a:rPr>
              <a:t>Running a </a:t>
            </a:r>
            <a:r>
              <a:rPr lang="en-US" sz="3600" b="1" kern="1200" cap="all" baseline="0" err="1">
                <a:latin typeface="+mj-lt"/>
                <a:ea typeface="+mj-ea"/>
                <a:cs typeface="+mj-cs"/>
              </a:rPr>
              <a:t>SparkML</a:t>
            </a:r>
            <a:r>
              <a:rPr lang="en-US" sz="3600" b="1" kern="1200" cap="all" baseline="0">
                <a:latin typeface="+mj-lt"/>
                <a:ea typeface="+mj-ea"/>
                <a:cs typeface="+mj-cs"/>
              </a:rPr>
              <a:t> project on </a:t>
            </a:r>
            <a:r>
              <a:rPr lang="en-US" sz="3600" b="1" kern="1200" cap="all" baseline="0" err="1">
                <a:latin typeface="+mj-lt"/>
                <a:ea typeface="+mj-ea"/>
                <a:cs typeface="+mj-cs"/>
              </a:rPr>
              <a:t>Dataproc</a:t>
            </a:r>
            <a:br>
              <a:rPr lang="en-US" sz="3600" b="1" kern="1200" cap="all" baseline="0">
                <a:latin typeface="+mj-lt"/>
                <a:ea typeface="+mj-ea"/>
                <a:cs typeface="+mj-cs"/>
              </a:rPr>
            </a:br>
            <a:r>
              <a:rPr lang="en-US" sz="3600" b="1" kern="1200" cap="all" baseline="0">
                <a:latin typeface="+mj-lt"/>
                <a:ea typeface="+mj-ea"/>
                <a:cs typeface="+mj-cs"/>
              </a:rPr>
              <a:t> involves</a:t>
            </a:r>
            <a:r>
              <a:rPr lang="en-US" sz="3600" cap="all"/>
              <a:t> </a:t>
            </a:r>
            <a:r>
              <a:rPr lang="en-US" sz="3600" b="1" kern="1200" cap="all" baseline="0">
                <a:latin typeface="+mj-lt"/>
                <a:ea typeface="+mj-ea"/>
                <a:cs typeface="+mj-cs"/>
              </a:rPr>
              <a:t>several steps:​</a:t>
            </a:r>
            <a:br>
              <a:rPr lang="en-US" sz="3600" b="1" kern="1200" cap="all" baseline="0">
                <a:latin typeface="+mj-lt"/>
                <a:ea typeface="+mj-ea"/>
                <a:cs typeface="+mj-cs"/>
              </a:rPr>
            </a:br>
            <a:endParaRPr lang="en-US" sz="3600"/>
          </a:p>
        </p:txBody>
      </p:sp>
      <p:pic>
        <p:nvPicPr>
          <p:cNvPr id="19" name="Picture 6" descr="Chart&#10;&#10;Description automatically generated">
            <a:extLst>
              <a:ext uri="{FF2B5EF4-FFF2-40B4-BE49-F238E27FC236}">
                <a16:creationId xmlns:a16="http://schemas.microsoft.com/office/drawing/2014/main" id="{63AF43E9-B9DB-5FB6-FE6E-D4760EB67597}"/>
              </a:ext>
            </a:extLst>
          </p:cNvPr>
          <p:cNvPicPr>
            <a:picLocks noChangeAspect="1"/>
          </p:cNvPicPr>
          <p:nvPr/>
        </p:nvPicPr>
        <p:blipFill>
          <a:blip r:embed="rId2"/>
          <a:stretch>
            <a:fillRect/>
          </a:stretch>
        </p:blipFill>
        <p:spPr>
          <a:xfrm>
            <a:off x="2257425" y="1873569"/>
            <a:ext cx="7843837" cy="4706302"/>
          </a:xfrm>
          <a:prstGeom prst="rect">
            <a:avLst/>
          </a:prstGeom>
          <a:noFill/>
        </p:spPr>
      </p:pic>
    </p:spTree>
    <p:extLst>
      <p:ext uri="{BB962C8B-B14F-4D97-AF65-F5344CB8AC3E}">
        <p14:creationId xmlns:p14="http://schemas.microsoft.com/office/powerpoint/2010/main" val="26639195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0198E7-3A4E-28E6-CA2A-F75C38C2EDB4}"/>
              </a:ext>
            </a:extLst>
          </p:cNvPr>
          <p:cNvSpPr>
            <a:spLocks noGrp="1"/>
          </p:cNvSpPr>
          <p:nvPr>
            <p:ph type="title"/>
          </p:nvPr>
        </p:nvSpPr>
        <p:spPr>
          <a:xfrm>
            <a:off x="964022" y="583096"/>
            <a:ext cx="7411351" cy="1298713"/>
          </a:xfrm>
        </p:spPr>
        <p:txBody>
          <a:bodyPr anchor="b">
            <a:normAutofit/>
          </a:bodyPr>
          <a:lstStyle/>
          <a:p>
            <a:r>
              <a:rPr lang="en-US" sz="2800"/>
              <a:t>STEP 1: </a:t>
            </a:r>
            <a:br>
              <a:rPr lang="en-US" sz="2800"/>
            </a:br>
            <a:r>
              <a:rPr lang="en-US" sz="2800"/>
              <a:t>Create a </a:t>
            </a:r>
            <a:r>
              <a:rPr lang="en-US" sz="2800" err="1"/>
              <a:t>Dataproc</a:t>
            </a:r>
            <a:r>
              <a:rPr lang="en-US" sz="2800"/>
              <a:t> cluster</a:t>
            </a:r>
            <a:br>
              <a:rPr lang="en-US" sz="2800"/>
            </a:br>
            <a:endParaRPr lang="en-US" sz="2800"/>
          </a:p>
        </p:txBody>
      </p:sp>
      <p:sp>
        <p:nvSpPr>
          <p:cNvPr id="3" name="Content Placeholder 2">
            <a:extLst>
              <a:ext uri="{FF2B5EF4-FFF2-40B4-BE49-F238E27FC236}">
                <a16:creationId xmlns:a16="http://schemas.microsoft.com/office/drawing/2014/main" id="{EB3D80BD-AA7F-AB00-92DD-7C26AC3CF536}"/>
              </a:ext>
            </a:extLst>
          </p:cNvPr>
          <p:cNvSpPr>
            <a:spLocks noGrp="1"/>
          </p:cNvSpPr>
          <p:nvPr>
            <p:ph type="body" sz="quarter" idx="11"/>
          </p:nvPr>
        </p:nvSpPr>
        <p:spPr>
          <a:xfrm>
            <a:off x="952499" y="2289362"/>
            <a:ext cx="9344440" cy="3183785"/>
          </a:xfrm>
        </p:spPr>
        <p:txBody>
          <a:bodyPr>
            <a:normAutofit/>
          </a:bodyPr>
          <a:lstStyle/>
          <a:p>
            <a:pPr>
              <a:lnSpc>
                <a:spcPct val="150000"/>
              </a:lnSpc>
            </a:pPr>
            <a:r>
              <a:rPr lang="en-US" sz="2000"/>
              <a:t>Begin by creating a </a:t>
            </a:r>
            <a:r>
              <a:rPr lang="en-US" sz="2000" err="1"/>
              <a:t>Dataproc</a:t>
            </a:r>
            <a:r>
              <a:rPr lang="en-US" sz="2000"/>
              <a:t> cluster on GCP. You can specify the number of worker nodes, machine types, and other configuration parameters based on your project requirements. </a:t>
            </a:r>
            <a:r>
              <a:rPr lang="en-US" sz="2000" err="1"/>
              <a:t>Dataproc</a:t>
            </a:r>
            <a:r>
              <a:rPr lang="en-US" sz="2000"/>
              <a:t> will provision the necessary resources and set up a cluster with Spark and other components.</a:t>
            </a:r>
          </a:p>
          <a:p>
            <a:pPr>
              <a:lnSpc>
                <a:spcPct val="150000"/>
              </a:lnSpc>
            </a:pPr>
            <a:endParaRPr lang="en-US" sz="2000"/>
          </a:p>
        </p:txBody>
      </p:sp>
    </p:spTree>
    <p:extLst>
      <p:ext uri="{BB962C8B-B14F-4D97-AF65-F5344CB8AC3E}">
        <p14:creationId xmlns:p14="http://schemas.microsoft.com/office/powerpoint/2010/main" val="31732339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0198E7-3A4E-28E6-CA2A-F75C38C2EDB4}"/>
              </a:ext>
            </a:extLst>
          </p:cNvPr>
          <p:cNvSpPr>
            <a:spLocks noGrp="1"/>
          </p:cNvSpPr>
          <p:nvPr>
            <p:ph type="title"/>
          </p:nvPr>
        </p:nvSpPr>
        <p:spPr>
          <a:xfrm>
            <a:off x="964022" y="583096"/>
            <a:ext cx="7411351" cy="1298713"/>
          </a:xfrm>
        </p:spPr>
        <p:txBody>
          <a:bodyPr anchor="b">
            <a:normAutofit/>
          </a:bodyPr>
          <a:lstStyle/>
          <a:p>
            <a:r>
              <a:rPr lang="en-US" sz="2800">
                <a:cs typeface="Sabon Next LT"/>
              </a:rPr>
              <a:t>STEP 2:</a:t>
            </a:r>
            <a:br>
              <a:rPr lang="en-US" sz="2800"/>
            </a:br>
            <a:r>
              <a:rPr lang="en-US" sz="2800"/>
              <a:t>Upload your </a:t>
            </a:r>
            <a:r>
              <a:rPr lang="en-US" sz="2800" err="1"/>
              <a:t>PySpark</a:t>
            </a:r>
            <a:r>
              <a:rPr lang="en-US" sz="2800"/>
              <a:t> project code and data</a:t>
            </a:r>
            <a:br>
              <a:rPr lang="en-US" sz="2800">
                <a:cs typeface="Sabon Next LT"/>
              </a:rPr>
            </a:br>
            <a:endParaRPr lang="en-US" sz="2800"/>
          </a:p>
        </p:txBody>
      </p:sp>
      <p:sp>
        <p:nvSpPr>
          <p:cNvPr id="3" name="Content Placeholder 2">
            <a:extLst>
              <a:ext uri="{FF2B5EF4-FFF2-40B4-BE49-F238E27FC236}">
                <a16:creationId xmlns:a16="http://schemas.microsoft.com/office/drawing/2014/main" id="{EB3D80BD-AA7F-AB00-92DD-7C26AC3CF536}"/>
              </a:ext>
            </a:extLst>
          </p:cNvPr>
          <p:cNvSpPr>
            <a:spLocks noGrp="1"/>
          </p:cNvSpPr>
          <p:nvPr>
            <p:ph type="body" sz="quarter" idx="11"/>
          </p:nvPr>
        </p:nvSpPr>
        <p:spPr>
          <a:xfrm>
            <a:off x="952499" y="2289362"/>
            <a:ext cx="9344440" cy="3183785"/>
          </a:xfrm>
        </p:spPr>
        <p:txBody>
          <a:bodyPr>
            <a:normAutofit/>
          </a:bodyPr>
          <a:lstStyle/>
          <a:p>
            <a:pPr>
              <a:lnSpc>
                <a:spcPct val="150000"/>
              </a:lnSpc>
            </a:pPr>
            <a:r>
              <a:rPr lang="en-US" sz="2000"/>
              <a:t>Prepare your </a:t>
            </a:r>
            <a:r>
              <a:rPr lang="en-US" sz="2000" err="1"/>
              <a:t>PySpark</a:t>
            </a:r>
            <a:r>
              <a:rPr lang="en-US" sz="2000"/>
              <a:t> project code and any required data files. You can upload these to a storage location supported by GCP, such as Google Cloud Storage (GCS). GCS provides a scalable and durable object storage service.</a:t>
            </a:r>
            <a:endParaRPr lang="en-US" sz="2000">
              <a:cs typeface="Sabon Next LT"/>
            </a:endParaRPr>
          </a:p>
          <a:p>
            <a:pPr>
              <a:lnSpc>
                <a:spcPct val="150000"/>
              </a:lnSpc>
            </a:pPr>
            <a:endParaRPr lang="en-US" sz="2000"/>
          </a:p>
        </p:txBody>
      </p:sp>
      <p:pic>
        <p:nvPicPr>
          <p:cNvPr id="4" name="Picture 6" descr="Icon&#10;&#10;Description automatically generated">
            <a:extLst>
              <a:ext uri="{FF2B5EF4-FFF2-40B4-BE49-F238E27FC236}">
                <a16:creationId xmlns:a16="http://schemas.microsoft.com/office/drawing/2014/main" id="{D3620AE9-4BCF-0401-CA07-323FBFAF7323}"/>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9064486" y="4659398"/>
            <a:ext cx="1828649" cy="1627497"/>
          </a:xfrm>
          <a:prstGeom prst="rect">
            <a:avLst/>
          </a:prstGeom>
        </p:spPr>
      </p:pic>
    </p:spTree>
    <p:extLst>
      <p:ext uri="{BB962C8B-B14F-4D97-AF65-F5344CB8AC3E}">
        <p14:creationId xmlns:p14="http://schemas.microsoft.com/office/powerpoint/2010/main" val="30905978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F060533D-893B-C8A2-C3B0-CEA9FDEEF17F}"/>
              </a:ext>
            </a:extLst>
          </p:cNvPr>
          <p:cNvSpPr txBox="1"/>
          <p:nvPr/>
        </p:nvSpPr>
        <p:spPr>
          <a:xfrm>
            <a:off x="964023" y="879063"/>
            <a:ext cx="7490429" cy="772348"/>
          </a:xfrm>
          <a:prstGeom prst="rect">
            <a:avLst/>
          </a:prstGeom>
        </p:spPr>
        <p:txBody>
          <a:bodyPr rot="0" spcFirstLastPara="0" vertOverflow="overflow" horzOverflow="overflow" vert="horz" lIns="0" tIns="0" rIns="0" bIns="0" numCol="1" spcCol="0" rtlCol="0" fromWordArt="0" anchor="b" anchorCtr="0" forceAA="0" compatLnSpc="1">
            <a:prstTxWarp prst="textNoShape">
              <a:avLst/>
            </a:prstTxWarp>
            <a:normAutofit lnSpcReduction="10000"/>
          </a:bodyPr>
          <a:lstStyle/>
          <a:p>
            <a:pPr>
              <a:lnSpc>
                <a:spcPct val="90000"/>
              </a:lnSpc>
              <a:spcBef>
                <a:spcPct val="0"/>
              </a:spcBef>
              <a:spcAft>
                <a:spcPts val="600"/>
              </a:spcAft>
            </a:pPr>
            <a:r>
              <a:rPr lang="en-US" sz="2800" b="1" i="0" kern="1200" spc="100" baseline="0">
                <a:solidFill>
                  <a:schemeClr val="bg1"/>
                </a:solidFill>
                <a:latin typeface="+mj-lt"/>
                <a:ea typeface="+mj-ea"/>
                <a:cs typeface="+mj-cs"/>
              </a:rPr>
              <a:t>STEP 3:</a:t>
            </a:r>
          </a:p>
          <a:p>
            <a:pPr>
              <a:lnSpc>
                <a:spcPct val="90000"/>
              </a:lnSpc>
              <a:spcBef>
                <a:spcPct val="0"/>
              </a:spcBef>
              <a:spcAft>
                <a:spcPts val="600"/>
              </a:spcAft>
            </a:pPr>
            <a:r>
              <a:rPr lang="en-US" sz="2800" b="1" i="0" kern="1200" spc="100" baseline="0">
                <a:solidFill>
                  <a:schemeClr val="bg1"/>
                </a:solidFill>
                <a:latin typeface="+mj-lt"/>
                <a:ea typeface="+mj-ea"/>
                <a:cs typeface="+mj-cs"/>
              </a:rPr>
              <a:t>Submit your </a:t>
            </a:r>
            <a:r>
              <a:rPr lang="en-US" sz="2800" b="1" i="0" kern="1200" spc="100" baseline="0" err="1">
                <a:solidFill>
                  <a:schemeClr val="bg1"/>
                </a:solidFill>
                <a:latin typeface="+mj-lt"/>
                <a:ea typeface="+mj-ea"/>
                <a:cs typeface="+mj-cs"/>
              </a:rPr>
              <a:t>PySpark</a:t>
            </a:r>
            <a:r>
              <a:rPr lang="en-US" sz="2800" b="1" i="0" kern="1200" spc="100" baseline="0">
                <a:solidFill>
                  <a:schemeClr val="bg1"/>
                </a:solidFill>
                <a:latin typeface="+mj-lt"/>
                <a:ea typeface="+mj-ea"/>
                <a:cs typeface="+mj-cs"/>
              </a:rPr>
              <a:t> job</a:t>
            </a:r>
          </a:p>
        </p:txBody>
      </p:sp>
      <p:pic>
        <p:nvPicPr>
          <p:cNvPr id="11" name="Picture 11" descr="A picture containing text, clipart&#10;&#10;Description automatically generated">
            <a:extLst>
              <a:ext uri="{FF2B5EF4-FFF2-40B4-BE49-F238E27FC236}">
                <a16:creationId xmlns:a16="http://schemas.microsoft.com/office/drawing/2014/main" id="{71D63D6C-DAF1-CDEF-B2BE-DB125AFFA9D6}"/>
              </a:ext>
            </a:extLst>
          </p:cNvPr>
          <p:cNvPicPr>
            <a:picLocks noChangeAspect="1"/>
          </p:cNvPicPr>
          <p:nvPr/>
        </p:nvPicPr>
        <p:blipFill>
          <a:blip r:embed="rId2"/>
          <a:stretch>
            <a:fillRect/>
          </a:stretch>
        </p:blipFill>
        <p:spPr>
          <a:xfrm>
            <a:off x="6242435" y="2992819"/>
            <a:ext cx="4827178" cy="872361"/>
          </a:xfrm>
          <a:prstGeom prst="rect">
            <a:avLst/>
          </a:prstGeom>
          <a:noFill/>
        </p:spPr>
      </p:pic>
      <p:sp>
        <p:nvSpPr>
          <p:cNvPr id="5" name="TextBox 4">
            <a:extLst>
              <a:ext uri="{FF2B5EF4-FFF2-40B4-BE49-F238E27FC236}">
                <a16:creationId xmlns:a16="http://schemas.microsoft.com/office/drawing/2014/main" id="{EDAF262D-5E12-60AA-F299-DCB559373D1D}"/>
              </a:ext>
            </a:extLst>
          </p:cNvPr>
          <p:cNvSpPr txBox="1"/>
          <p:nvPr/>
        </p:nvSpPr>
        <p:spPr>
          <a:xfrm>
            <a:off x="964023" y="2412972"/>
            <a:ext cx="4756150" cy="2687637"/>
          </a:xfrm>
          <a:prstGeom prst="rect">
            <a:avLst/>
          </a:prstGeom>
        </p:spPr>
        <p:txBody>
          <a:bodyPr rot="0" spcFirstLastPara="0" vertOverflow="overflow" horzOverflow="overflow" vert="horz" lIns="0" tIns="0" rIns="0" bIns="0" numCol="1" spcCol="0" rtlCol="0" fromWordArt="0" anchor="t" anchorCtr="0" forceAA="0" compatLnSpc="1">
            <a:prstTxWarp prst="textNoShape">
              <a:avLst/>
            </a:prstTxWarp>
            <a:normAutofit/>
          </a:bodyPr>
          <a:lstStyle/>
          <a:p>
            <a:pPr marL="285750" indent="-285750">
              <a:lnSpc>
                <a:spcPct val="150000"/>
              </a:lnSpc>
              <a:spcBef>
                <a:spcPts val="1000"/>
              </a:spcBef>
              <a:buFont typeface="Wingdings" pitchFamily="2" charset="2"/>
              <a:buChar char="§"/>
            </a:pPr>
            <a:r>
              <a:rPr lang="en-US" b="0" i="0" kern="1200">
                <a:solidFill>
                  <a:schemeClr val="bg1"/>
                </a:solidFill>
                <a:latin typeface="+mn-lt"/>
                <a:ea typeface="+mn-ea"/>
                <a:cs typeface="+mn-cs"/>
              </a:rPr>
              <a:t>Using the Dataproc cluster, submit your </a:t>
            </a:r>
            <a:r>
              <a:rPr lang="en-US" b="0" i="0" kern="1200" err="1">
                <a:solidFill>
                  <a:schemeClr val="bg1"/>
                </a:solidFill>
                <a:latin typeface="+mn-lt"/>
                <a:ea typeface="+mn-ea"/>
                <a:cs typeface="+mn-cs"/>
              </a:rPr>
              <a:t>PySpark</a:t>
            </a:r>
            <a:r>
              <a:rPr lang="en-US" b="0" i="0" kern="1200">
                <a:solidFill>
                  <a:schemeClr val="bg1"/>
                </a:solidFill>
                <a:latin typeface="+mn-lt"/>
                <a:ea typeface="+mn-ea"/>
                <a:cs typeface="+mn-cs"/>
              </a:rPr>
              <a:t> job to execute the machine learning tasks. You can do this through the </a:t>
            </a:r>
            <a:r>
              <a:rPr lang="en-US" b="0" i="0" kern="1200" err="1">
                <a:solidFill>
                  <a:schemeClr val="bg1"/>
                </a:solidFill>
                <a:latin typeface="+mn-lt"/>
                <a:ea typeface="+mn-ea"/>
                <a:cs typeface="+mn-cs"/>
              </a:rPr>
              <a:t>gcloud</a:t>
            </a:r>
            <a:r>
              <a:rPr lang="en-US" b="0" i="0" kern="1200">
                <a:solidFill>
                  <a:schemeClr val="bg1"/>
                </a:solidFill>
                <a:latin typeface="+mn-lt"/>
                <a:ea typeface="+mn-ea"/>
                <a:cs typeface="+mn-cs"/>
              </a:rPr>
              <a:t> command-line tool, the Google Cloud Console, or programmatically using the Google Cloud client libraries or APIs.</a:t>
            </a:r>
          </a:p>
        </p:txBody>
      </p:sp>
    </p:spTree>
    <p:extLst>
      <p:ext uri="{BB962C8B-B14F-4D97-AF65-F5344CB8AC3E}">
        <p14:creationId xmlns:p14="http://schemas.microsoft.com/office/powerpoint/2010/main" val="4245257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0198E7-3A4E-28E6-CA2A-F75C38C2EDB4}"/>
              </a:ext>
            </a:extLst>
          </p:cNvPr>
          <p:cNvSpPr>
            <a:spLocks noGrp="1"/>
          </p:cNvSpPr>
          <p:nvPr>
            <p:ph type="title"/>
          </p:nvPr>
        </p:nvSpPr>
        <p:spPr>
          <a:xfrm>
            <a:off x="964022" y="583096"/>
            <a:ext cx="7411351" cy="1298713"/>
          </a:xfrm>
        </p:spPr>
        <p:txBody>
          <a:bodyPr anchor="b">
            <a:normAutofit/>
          </a:bodyPr>
          <a:lstStyle/>
          <a:p>
            <a:r>
              <a:rPr lang="en-US" sz="2800">
                <a:ea typeface="+mn-lt"/>
                <a:cs typeface="+mn-lt"/>
              </a:rPr>
              <a:t>STEP </a:t>
            </a:r>
            <a:r>
              <a:rPr lang="en-US" sz="2800">
                <a:cs typeface="Sabon Next LT"/>
              </a:rPr>
              <a:t>4:</a:t>
            </a:r>
            <a:br>
              <a:rPr lang="en-US" sz="1100"/>
            </a:br>
            <a:r>
              <a:rPr lang="en-US" sz="2800">
                <a:cs typeface="Sabon Next LT"/>
              </a:rPr>
              <a:t>Job execution</a:t>
            </a:r>
            <a:br>
              <a:rPr lang="en-US" sz="1100"/>
            </a:br>
            <a:endParaRPr lang="en-US" sz="2800"/>
          </a:p>
        </p:txBody>
      </p:sp>
      <p:sp>
        <p:nvSpPr>
          <p:cNvPr id="3" name="Content Placeholder 2">
            <a:extLst>
              <a:ext uri="{FF2B5EF4-FFF2-40B4-BE49-F238E27FC236}">
                <a16:creationId xmlns:a16="http://schemas.microsoft.com/office/drawing/2014/main" id="{EB3D80BD-AA7F-AB00-92DD-7C26AC3CF536}"/>
              </a:ext>
            </a:extLst>
          </p:cNvPr>
          <p:cNvSpPr>
            <a:spLocks noGrp="1"/>
          </p:cNvSpPr>
          <p:nvPr>
            <p:ph type="body" sz="quarter" idx="11"/>
          </p:nvPr>
        </p:nvSpPr>
        <p:spPr>
          <a:xfrm>
            <a:off x="952499" y="2289362"/>
            <a:ext cx="9344440" cy="3183785"/>
          </a:xfrm>
        </p:spPr>
        <p:txBody>
          <a:bodyPr>
            <a:normAutofit/>
          </a:bodyPr>
          <a:lstStyle/>
          <a:p>
            <a:pPr>
              <a:lnSpc>
                <a:spcPct val="150000"/>
              </a:lnSpc>
            </a:pPr>
            <a:r>
              <a:rPr lang="en-US" sz="2000"/>
              <a:t>Once the job is submitted, Dataproc will provision the cluster and allocate the necessary resources for executing the </a:t>
            </a:r>
            <a:r>
              <a:rPr lang="en-US" sz="2000" err="1"/>
              <a:t>PySpark</a:t>
            </a:r>
            <a:r>
              <a:rPr lang="en-US" sz="2000"/>
              <a:t> tasks. It will distribute the workload across the worker nodes in the cluster, leveraging the parallel processing capabilities of Spark.</a:t>
            </a:r>
            <a:endParaRPr lang="en-US" sz="2000">
              <a:cs typeface="Sabon Next LT"/>
            </a:endParaRPr>
          </a:p>
          <a:p>
            <a:pPr>
              <a:lnSpc>
                <a:spcPct val="150000"/>
              </a:lnSpc>
            </a:pPr>
            <a:endParaRPr lang="en-US" sz="2000"/>
          </a:p>
        </p:txBody>
      </p:sp>
    </p:spTree>
    <p:extLst>
      <p:ext uri="{BB962C8B-B14F-4D97-AF65-F5344CB8AC3E}">
        <p14:creationId xmlns:p14="http://schemas.microsoft.com/office/powerpoint/2010/main" val="2793896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0198E7-3A4E-28E6-CA2A-F75C38C2EDB4}"/>
              </a:ext>
            </a:extLst>
          </p:cNvPr>
          <p:cNvSpPr>
            <a:spLocks noGrp="1"/>
          </p:cNvSpPr>
          <p:nvPr>
            <p:ph type="title"/>
          </p:nvPr>
        </p:nvSpPr>
        <p:spPr>
          <a:xfrm>
            <a:off x="964022" y="583096"/>
            <a:ext cx="7411351" cy="1298713"/>
          </a:xfrm>
        </p:spPr>
        <p:txBody>
          <a:bodyPr anchor="b">
            <a:normAutofit/>
          </a:bodyPr>
          <a:lstStyle/>
          <a:p>
            <a:r>
              <a:rPr lang="en-US" sz="2800">
                <a:ea typeface="+mn-lt"/>
                <a:cs typeface="+mn-lt"/>
              </a:rPr>
              <a:t>STEP </a:t>
            </a:r>
            <a:r>
              <a:rPr lang="en-US" sz="2800"/>
              <a:t>5:</a:t>
            </a:r>
            <a:br>
              <a:rPr lang="en-US" sz="1100"/>
            </a:br>
            <a:r>
              <a:rPr lang="en-US" sz="2800"/>
              <a:t>Retrieve results</a:t>
            </a:r>
            <a:br>
              <a:rPr lang="en-US" sz="2800">
                <a:cs typeface="Sabon Next LT"/>
              </a:rPr>
            </a:br>
            <a:endParaRPr lang="en-US" sz="2800"/>
          </a:p>
        </p:txBody>
      </p:sp>
      <p:sp>
        <p:nvSpPr>
          <p:cNvPr id="3" name="Content Placeholder 2">
            <a:extLst>
              <a:ext uri="{FF2B5EF4-FFF2-40B4-BE49-F238E27FC236}">
                <a16:creationId xmlns:a16="http://schemas.microsoft.com/office/drawing/2014/main" id="{EB3D80BD-AA7F-AB00-92DD-7C26AC3CF536}"/>
              </a:ext>
            </a:extLst>
          </p:cNvPr>
          <p:cNvSpPr>
            <a:spLocks noGrp="1"/>
          </p:cNvSpPr>
          <p:nvPr>
            <p:ph type="body" sz="quarter" idx="11"/>
          </p:nvPr>
        </p:nvSpPr>
        <p:spPr>
          <a:xfrm>
            <a:off x="952499" y="2289362"/>
            <a:ext cx="9344440" cy="3183785"/>
          </a:xfrm>
        </p:spPr>
        <p:txBody>
          <a:bodyPr>
            <a:normAutofit/>
          </a:bodyPr>
          <a:lstStyle/>
          <a:p>
            <a:pPr>
              <a:lnSpc>
                <a:spcPct val="150000"/>
              </a:lnSpc>
            </a:pPr>
            <a:r>
              <a:rPr lang="en-US" sz="2000"/>
              <a:t>After the job completes, you can retrieve the output and results generated by your </a:t>
            </a:r>
            <a:r>
              <a:rPr lang="en-US" sz="2000" err="1"/>
              <a:t>PySpark</a:t>
            </a:r>
            <a:r>
              <a:rPr lang="en-US" sz="2000"/>
              <a:t> project. These results may include trained machine learning models, predictions, or any other relevant artifacts. You can store them in GCS or other storage options for further analysis or downstream processing.</a:t>
            </a:r>
            <a:endParaRPr lang="en-US" sz="2000">
              <a:cs typeface="Sabon Next LT"/>
            </a:endParaRPr>
          </a:p>
          <a:p>
            <a:pPr>
              <a:lnSpc>
                <a:spcPct val="150000"/>
              </a:lnSpc>
            </a:pPr>
            <a:endParaRPr lang="en-US" sz="2000"/>
          </a:p>
        </p:txBody>
      </p:sp>
    </p:spTree>
    <p:extLst>
      <p:ext uri="{BB962C8B-B14F-4D97-AF65-F5344CB8AC3E}">
        <p14:creationId xmlns:p14="http://schemas.microsoft.com/office/powerpoint/2010/main" val="32108090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353F689-2E51-BF4F-AE47-7CEB7CC4C52A}"/>
              </a:ext>
            </a:extLst>
          </p:cNvPr>
          <p:cNvSpPr>
            <a:spLocks noGrp="1"/>
          </p:cNvSpPr>
          <p:nvPr>
            <p:ph type="title"/>
          </p:nvPr>
        </p:nvSpPr>
        <p:spPr/>
        <p:txBody>
          <a:bodyPr/>
          <a:lstStyle/>
          <a:p>
            <a:r>
              <a:rPr lang="en-US"/>
              <a:t>Introduction</a:t>
            </a:r>
          </a:p>
        </p:txBody>
      </p:sp>
      <p:sp>
        <p:nvSpPr>
          <p:cNvPr id="4" name="Text Placeholder 3">
            <a:extLst>
              <a:ext uri="{FF2B5EF4-FFF2-40B4-BE49-F238E27FC236}">
                <a16:creationId xmlns:a16="http://schemas.microsoft.com/office/drawing/2014/main" id="{A17F80A9-6337-524E-AC61-32C5AFEE8E6D}"/>
              </a:ext>
            </a:extLst>
          </p:cNvPr>
          <p:cNvSpPr>
            <a:spLocks noGrp="1"/>
          </p:cNvSpPr>
          <p:nvPr>
            <p:ph type="body" sz="quarter" idx="11"/>
          </p:nvPr>
        </p:nvSpPr>
        <p:spPr>
          <a:xfrm>
            <a:off x="952499" y="2289363"/>
            <a:ext cx="6813275" cy="3689574"/>
          </a:xfrm>
        </p:spPr>
        <p:txBody>
          <a:bodyPr/>
          <a:lstStyle/>
          <a:p>
            <a:pPr>
              <a:lnSpc>
                <a:spcPct val="150000"/>
              </a:lnSpc>
            </a:pPr>
            <a:r>
              <a:rPr lang="en-US" sz="1800" err="1">
                <a:ea typeface="+mn-lt"/>
                <a:cs typeface="+mn-lt"/>
              </a:rPr>
              <a:t>Alterimac</a:t>
            </a:r>
            <a:r>
              <a:rPr lang="en-US" sz="1800">
                <a:ea typeface="+mn-lt"/>
                <a:cs typeface="+mn-lt"/>
              </a:rPr>
              <a:t> is a company that specializes in developing big data ecosystems to extract valuable insights. Their clients have recently expressed a need for advanced machine learning techniques to be integrated into the data analysis process in order to gain even more valuable insights.</a:t>
            </a:r>
            <a:endParaRPr lang="en-US" sz="1800">
              <a:cs typeface="Sabon Next LT"/>
            </a:endParaRPr>
          </a:p>
          <a:p>
            <a:pPr>
              <a:lnSpc>
                <a:spcPct val="150000"/>
              </a:lnSpc>
            </a:pPr>
            <a:endParaRPr lang="en-US" sz="1800"/>
          </a:p>
          <a:p>
            <a:pPr>
              <a:lnSpc>
                <a:spcPct val="150000"/>
              </a:lnSpc>
            </a:pPr>
            <a:endParaRPr lang="en-US" sz="1800"/>
          </a:p>
        </p:txBody>
      </p:sp>
      <p:pic>
        <p:nvPicPr>
          <p:cNvPr id="2050" name="Picture 2" descr="Online Course: Analyzing Natality Data Using Vertex AI and BigQuery from  Coursera | Class Central">
            <a:extLst>
              <a:ext uri="{FF2B5EF4-FFF2-40B4-BE49-F238E27FC236}">
                <a16:creationId xmlns:a16="http://schemas.microsoft.com/office/drawing/2014/main" id="{47C227EA-AAE9-A4F8-6EEF-44DD0EB353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60441" y="2600325"/>
            <a:ext cx="2762250" cy="165735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2B53DA9E-7E5B-44BB-7389-E27791A10D7B}"/>
              </a:ext>
            </a:extLst>
          </p:cNvPr>
          <p:cNvPicPr>
            <a:picLocks noChangeAspect="1"/>
          </p:cNvPicPr>
          <p:nvPr/>
        </p:nvPicPr>
        <p:blipFill>
          <a:blip r:embed="rId3"/>
          <a:stretch>
            <a:fillRect/>
          </a:stretch>
        </p:blipFill>
        <p:spPr>
          <a:xfrm>
            <a:off x="8547653" y="263323"/>
            <a:ext cx="3281374" cy="626444"/>
          </a:xfrm>
          <a:prstGeom prst="rect">
            <a:avLst/>
          </a:prstGeom>
        </p:spPr>
      </p:pic>
    </p:spTree>
    <p:extLst>
      <p:ext uri="{BB962C8B-B14F-4D97-AF65-F5344CB8AC3E}">
        <p14:creationId xmlns:p14="http://schemas.microsoft.com/office/powerpoint/2010/main" val="3912460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descr="A picture containing text&#10;&#10;Description automatically generated">
            <a:extLst>
              <a:ext uri="{FF2B5EF4-FFF2-40B4-BE49-F238E27FC236}">
                <a16:creationId xmlns:a16="http://schemas.microsoft.com/office/drawing/2014/main" id="{8E0D1A6E-D81B-C75F-F6ED-5313C004D953}"/>
              </a:ext>
            </a:extLst>
          </p:cNvPr>
          <p:cNvPicPr>
            <a:picLocks noChangeAspect="1"/>
          </p:cNvPicPr>
          <p:nvPr/>
        </p:nvPicPr>
        <p:blipFill>
          <a:blip r:embed="rId2"/>
          <a:stretch>
            <a:fillRect/>
          </a:stretch>
        </p:blipFill>
        <p:spPr>
          <a:xfrm>
            <a:off x="5177404" y="3687308"/>
            <a:ext cx="2037217" cy="2037217"/>
          </a:xfrm>
          <a:prstGeom prst="rect">
            <a:avLst/>
          </a:prstGeom>
          <a:noFill/>
        </p:spPr>
      </p:pic>
      <p:sp>
        <p:nvSpPr>
          <p:cNvPr id="7" name="TextBox 6">
            <a:extLst>
              <a:ext uri="{FF2B5EF4-FFF2-40B4-BE49-F238E27FC236}">
                <a16:creationId xmlns:a16="http://schemas.microsoft.com/office/drawing/2014/main" id="{D0B23D97-0792-DA7A-D8C0-AEC53A554BE0}"/>
              </a:ext>
            </a:extLst>
          </p:cNvPr>
          <p:cNvSpPr txBox="1"/>
          <p:nvPr/>
        </p:nvSpPr>
        <p:spPr>
          <a:xfrm>
            <a:off x="557213" y="363083"/>
            <a:ext cx="6100761" cy="3324225"/>
          </a:xfrm>
          <a:prstGeom prst="rect">
            <a:avLst/>
          </a:prstGeom>
        </p:spPr>
        <p:txBody>
          <a:bodyPr rot="0" spcFirstLastPara="0" vertOverflow="overflow" horzOverflow="overflow" vert="horz" lIns="0" tIns="0" rIns="0" bIns="0" numCol="1" spcCol="0" rtlCol="0" fromWordArt="0" anchor="b" anchorCtr="0" forceAA="0" compatLnSpc="1">
            <a:prstTxWarp prst="textNoShape">
              <a:avLst/>
            </a:prstTxWarp>
            <a:normAutofit/>
          </a:bodyPr>
          <a:lstStyle/>
          <a:p>
            <a:pPr>
              <a:lnSpc>
                <a:spcPct val="90000"/>
              </a:lnSpc>
              <a:spcBef>
                <a:spcPct val="0"/>
              </a:spcBef>
              <a:spcAft>
                <a:spcPts val="600"/>
              </a:spcAft>
            </a:pPr>
            <a:r>
              <a:rPr lang="en-US" sz="3200" b="1" i="0" kern="1200" spc="100" baseline="0">
                <a:solidFill>
                  <a:schemeClr val="bg1"/>
                </a:solidFill>
                <a:latin typeface="+mj-lt"/>
                <a:ea typeface="+mj-ea"/>
                <a:cs typeface="+mj-cs"/>
              </a:rPr>
              <a:t>                    Finally...</a:t>
            </a:r>
          </a:p>
          <a:p>
            <a:pPr>
              <a:lnSpc>
                <a:spcPct val="90000"/>
              </a:lnSpc>
              <a:spcBef>
                <a:spcPct val="0"/>
              </a:spcBef>
              <a:spcAft>
                <a:spcPts val="600"/>
              </a:spcAft>
            </a:pPr>
            <a:endParaRPr lang="en-US" sz="3200" b="1" i="0" kern="1200" spc="100" baseline="0">
              <a:solidFill>
                <a:schemeClr val="bg1"/>
              </a:solidFill>
              <a:latin typeface="+mj-lt"/>
              <a:ea typeface="+mj-ea"/>
              <a:cs typeface="+mj-cs"/>
            </a:endParaRPr>
          </a:p>
          <a:p>
            <a:pPr>
              <a:lnSpc>
                <a:spcPct val="90000"/>
              </a:lnSpc>
              <a:spcBef>
                <a:spcPct val="0"/>
              </a:spcBef>
              <a:spcAft>
                <a:spcPts val="600"/>
              </a:spcAft>
            </a:pPr>
            <a:br>
              <a:rPr lang="en-US" sz="3200" b="1" i="0" kern="1200" spc="100" baseline="0">
                <a:solidFill>
                  <a:schemeClr val="bg1"/>
                </a:solidFill>
                <a:latin typeface="+mj-lt"/>
                <a:ea typeface="+mj-ea"/>
                <a:cs typeface="+mj-cs"/>
              </a:rPr>
            </a:br>
            <a:r>
              <a:rPr lang="en-US" sz="3200" b="1" i="0" kern="1200" spc="100" baseline="0">
                <a:solidFill>
                  <a:schemeClr val="bg1"/>
                </a:solidFill>
                <a:latin typeface="+mj-lt"/>
                <a:ea typeface="+mj-ea"/>
                <a:cs typeface="+mj-cs"/>
              </a:rPr>
              <a:t>Don’t forget to delete the Data Proc cluster </a:t>
            </a:r>
          </a:p>
          <a:p>
            <a:pPr>
              <a:lnSpc>
                <a:spcPct val="90000"/>
              </a:lnSpc>
              <a:spcBef>
                <a:spcPct val="0"/>
              </a:spcBef>
              <a:spcAft>
                <a:spcPts val="600"/>
              </a:spcAft>
            </a:pPr>
            <a:endParaRPr lang="en-US" sz="3200" b="1" i="0" kern="1200" spc="100" baseline="0">
              <a:solidFill>
                <a:schemeClr val="bg1"/>
              </a:solidFill>
              <a:latin typeface="+mj-lt"/>
              <a:ea typeface="+mj-ea"/>
              <a:cs typeface="+mj-cs"/>
            </a:endParaRPr>
          </a:p>
        </p:txBody>
      </p:sp>
    </p:spTree>
    <p:extLst>
      <p:ext uri="{BB962C8B-B14F-4D97-AF65-F5344CB8AC3E}">
        <p14:creationId xmlns:p14="http://schemas.microsoft.com/office/powerpoint/2010/main" val="821685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1969D-7723-2B3B-0606-78ED2E18EA79}"/>
              </a:ext>
            </a:extLst>
          </p:cNvPr>
          <p:cNvSpPr>
            <a:spLocks noGrp="1"/>
          </p:cNvSpPr>
          <p:nvPr>
            <p:ph type="title"/>
          </p:nvPr>
        </p:nvSpPr>
        <p:spPr>
          <a:xfrm>
            <a:off x="1499616" y="1901952"/>
            <a:ext cx="5693664" cy="768096"/>
          </a:xfrm>
        </p:spPr>
        <p:txBody>
          <a:bodyPr anchor="t">
            <a:normAutofit/>
          </a:bodyPr>
          <a:lstStyle/>
          <a:p>
            <a:r>
              <a:rPr lang="en-US"/>
              <a:t>BIG QUERY ML</a:t>
            </a:r>
          </a:p>
        </p:txBody>
      </p:sp>
      <p:pic>
        <p:nvPicPr>
          <p:cNvPr id="4" name="Picture 4" descr="Icon&#10;&#10;Description automatically generated">
            <a:extLst>
              <a:ext uri="{FF2B5EF4-FFF2-40B4-BE49-F238E27FC236}">
                <a16:creationId xmlns:a16="http://schemas.microsoft.com/office/drawing/2014/main" id="{CAE8B19D-AA97-6FCA-D850-D27081B7D3E9}"/>
              </a:ext>
            </a:extLst>
          </p:cNvPr>
          <p:cNvPicPr>
            <a:picLocks noChangeAspect="1"/>
          </p:cNvPicPr>
          <p:nvPr/>
        </p:nvPicPr>
        <p:blipFill>
          <a:blip r:embed="rId2"/>
          <a:stretch>
            <a:fillRect/>
          </a:stretch>
        </p:blipFill>
        <p:spPr>
          <a:xfrm>
            <a:off x="1499616" y="2972354"/>
            <a:ext cx="5693664" cy="2718723"/>
          </a:xfrm>
          <a:prstGeom prst="rect">
            <a:avLst/>
          </a:prstGeom>
          <a:noFill/>
        </p:spPr>
      </p:pic>
    </p:spTree>
    <p:extLst>
      <p:ext uri="{BB962C8B-B14F-4D97-AF65-F5344CB8AC3E}">
        <p14:creationId xmlns:p14="http://schemas.microsoft.com/office/powerpoint/2010/main" val="350525806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EA9659-537F-45A4-6217-85F8C492EC9C}"/>
              </a:ext>
            </a:extLst>
          </p:cNvPr>
          <p:cNvSpPr>
            <a:spLocks noGrp="1"/>
          </p:cNvSpPr>
          <p:nvPr>
            <p:ph type="title"/>
          </p:nvPr>
        </p:nvSpPr>
        <p:spPr>
          <a:xfrm>
            <a:off x="964023" y="879063"/>
            <a:ext cx="4941477" cy="610863"/>
          </a:xfrm>
        </p:spPr>
        <p:txBody>
          <a:bodyPr anchor="b">
            <a:normAutofit/>
          </a:bodyPr>
          <a:lstStyle/>
          <a:p>
            <a:r>
              <a:rPr lang="en-US"/>
              <a:t>BIG Query ML</a:t>
            </a:r>
          </a:p>
        </p:txBody>
      </p:sp>
      <p:graphicFrame>
        <p:nvGraphicFramePr>
          <p:cNvPr id="10" name="Text Placeholder 7">
            <a:extLst>
              <a:ext uri="{FF2B5EF4-FFF2-40B4-BE49-F238E27FC236}">
                <a16:creationId xmlns:a16="http://schemas.microsoft.com/office/drawing/2014/main" id="{2591FFD7-44F6-1DD3-0C0D-E214D2BF1AF0}"/>
              </a:ext>
            </a:extLst>
          </p:cNvPr>
          <p:cNvGraphicFramePr>
            <a:graphicFrameLocks noGrp="1"/>
          </p:cNvGraphicFramePr>
          <p:nvPr>
            <p:ph type="chart" sz="quarter" idx="10"/>
            <p:extLst>
              <p:ext uri="{D42A27DB-BD31-4B8C-83A1-F6EECF244321}">
                <p14:modId xmlns:p14="http://schemas.microsoft.com/office/powerpoint/2010/main" val="716112675"/>
              </p:ext>
            </p:extLst>
          </p:nvPr>
        </p:nvGraphicFramePr>
        <p:xfrm>
          <a:off x="952500" y="1939108"/>
          <a:ext cx="10352810" cy="411070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4624297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EF6C5FEF-B6A8-299E-055E-B1EF0DC2E32A}"/>
              </a:ext>
            </a:extLst>
          </p:cNvPr>
          <p:cNvSpPr>
            <a:spLocks noGrp="1"/>
          </p:cNvSpPr>
          <p:nvPr>
            <p:ph type="title"/>
          </p:nvPr>
        </p:nvSpPr>
        <p:spPr>
          <a:xfrm>
            <a:off x="204877" y="135087"/>
            <a:ext cx="10401300" cy="1325563"/>
          </a:xfrm>
        </p:spPr>
        <p:txBody>
          <a:bodyPr anchor="ctr">
            <a:normAutofit/>
          </a:bodyPr>
          <a:lstStyle/>
          <a:p>
            <a:r>
              <a:rPr lang="en-US"/>
              <a:t>Different ML algorithms we considered</a:t>
            </a:r>
          </a:p>
        </p:txBody>
      </p:sp>
      <p:graphicFrame>
        <p:nvGraphicFramePr>
          <p:cNvPr id="23" name="Content Placeholder 2">
            <a:extLst>
              <a:ext uri="{FF2B5EF4-FFF2-40B4-BE49-F238E27FC236}">
                <a16:creationId xmlns:a16="http://schemas.microsoft.com/office/drawing/2014/main" id="{DA87DCC0-2F04-92B7-A543-1A4E54EC0807}"/>
              </a:ext>
            </a:extLst>
          </p:cNvPr>
          <p:cNvGraphicFramePr>
            <a:graphicFrameLocks/>
          </p:cNvGraphicFramePr>
          <p:nvPr>
            <p:extLst>
              <p:ext uri="{D42A27DB-BD31-4B8C-83A1-F6EECF244321}">
                <p14:modId xmlns:p14="http://schemas.microsoft.com/office/powerpoint/2010/main" val="4080296886"/>
              </p:ext>
            </p:extLst>
          </p:nvPr>
        </p:nvGraphicFramePr>
        <p:xfrm>
          <a:off x="338213" y="2218139"/>
          <a:ext cx="9940161" cy="39603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3146746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24E69A-1E18-5A7A-C4B8-6B1F6E598B44}"/>
              </a:ext>
            </a:extLst>
          </p:cNvPr>
          <p:cNvSpPr>
            <a:spLocks noGrp="1"/>
          </p:cNvSpPr>
          <p:nvPr>
            <p:ph type="title"/>
          </p:nvPr>
        </p:nvSpPr>
        <p:spPr>
          <a:xfrm>
            <a:off x="741313" y="288388"/>
            <a:ext cx="4632545" cy="1212965"/>
          </a:xfrm>
        </p:spPr>
        <p:txBody>
          <a:bodyPr anchor="b">
            <a:noAutofit/>
          </a:bodyPr>
          <a:lstStyle/>
          <a:p>
            <a:r>
              <a:rPr lang="en-US" sz="3600"/>
              <a:t>Machine learning Jargons</a:t>
            </a:r>
          </a:p>
        </p:txBody>
      </p:sp>
      <p:pic>
        <p:nvPicPr>
          <p:cNvPr id="4" name="Picture 4" descr="Table&#10;&#10;Description automatically generated">
            <a:extLst>
              <a:ext uri="{FF2B5EF4-FFF2-40B4-BE49-F238E27FC236}">
                <a16:creationId xmlns:a16="http://schemas.microsoft.com/office/drawing/2014/main" id="{F5DF7821-211E-DD5C-8558-48A6E68D11EC}"/>
              </a:ext>
            </a:extLst>
          </p:cNvPr>
          <p:cNvPicPr>
            <a:picLocks noChangeAspect="1"/>
          </p:cNvPicPr>
          <p:nvPr/>
        </p:nvPicPr>
        <p:blipFill>
          <a:blip r:embed="rId2"/>
          <a:stretch>
            <a:fillRect/>
          </a:stretch>
        </p:blipFill>
        <p:spPr>
          <a:xfrm>
            <a:off x="5872504" y="1831944"/>
            <a:ext cx="5850231" cy="3194112"/>
          </a:xfrm>
          <a:prstGeom prst="rect">
            <a:avLst/>
          </a:prstGeom>
          <a:noFill/>
        </p:spPr>
      </p:pic>
      <p:sp>
        <p:nvSpPr>
          <p:cNvPr id="3" name="Content Placeholder 2">
            <a:extLst>
              <a:ext uri="{FF2B5EF4-FFF2-40B4-BE49-F238E27FC236}">
                <a16:creationId xmlns:a16="http://schemas.microsoft.com/office/drawing/2014/main" id="{44BB8B61-300F-9DD3-2D45-BAF2075B0827}"/>
              </a:ext>
            </a:extLst>
          </p:cNvPr>
          <p:cNvSpPr>
            <a:spLocks noGrp="1"/>
          </p:cNvSpPr>
          <p:nvPr>
            <p:ph type="body" sz="half" idx="2"/>
          </p:nvPr>
        </p:nvSpPr>
        <p:spPr>
          <a:xfrm>
            <a:off x="741313" y="1994095"/>
            <a:ext cx="5131191" cy="4863905"/>
          </a:xfrm>
        </p:spPr>
        <p:txBody>
          <a:bodyPr vert="horz" lIns="91440" tIns="45720" rIns="91440" bIns="45720" rtlCol="0">
            <a:noAutofit/>
          </a:bodyPr>
          <a:lstStyle/>
          <a:p>
            <a:pPr>
              <a:lnSpc>
                <a:spcPct val="100000"/>
              </a:lnSpc>
            </a:pPr>
            <a:r>
              <a:rPr lang="en-US" sz="1900" b="1"/>
              <a:t>R2 Score:</a:t>
            </a:r>
          </a:p>
          <a:p>
            <a:pPr>
              <a:lnSpc>
                <a:spcPct val="100000"/>
              </a:lnSpc>
            </a:pPr>
            <a:r>
              <a:rPr lang="en-US" sz="1900" b="0" i="0" u="none" strike="noStrike">
                <a:solidFill>
                  <a:schemeClr val="accent3">
                    <a:lumMod val="50000"/>
                  </a:schemeClr>
                </a:solidFill>
                <a:effectLst/>
                <a:latin typeface="Franklin Gothic Book" panose="020B0503020102020204" pitchFamily="34" charset="0"/>
              </a:rPr>
              <a:t>the R2 score represents the proportion of the response variable's variance that is captured by the regression model. A higher R2 score indicates a better fit, while a lower score suggests that the model does not explain much of the variability in the data.</a:t>
            </a:r>
            <a:r>
              <a:rPr lang="en-US" sz="1900" b="0" i="0">
                <a:solidFill>
                  <a:schemeClr val="accent3">
                    <a:lumMod val="50000"/>
                  </a:schemeClr>
                </a:solidFill>
                <a:effectLst/>
                <a:latin typeface="Franklin Gothic Book" panose="020B0503020102020204" pitchFamily="34" charset="0"/>
              </a:rPr>
              <a:t>​</a:t>
            </a:r>
            <a:endParaRPr lang="en-US" sz="1900">
              <a:solidFill>
                <a:schemeClr val="accent3">
                  <a:lumMod val="50000"/>
                </a:schemeClr>
              </a:solidFill>
            </a:endParaRPr>
          </a:p>
          <a:p>
            <a:pPr>
              <a:lnSpc>
                <a:spcPct val="100000"/>
              </a:lnSpc>
            </a:pPr>
            <a:r>
              <a:rPr lang="en-US" sz="1900" b="1"/>
              <a:t>Encoding:</a:t>
            </a:r>
          </a:p>
          <a:p>
            <a:pPr>
              <a:lnSpc>
                <a:spcPct val="100000"/>
              </a:lnSpc>
            </a:pPr>
            <a:r>
              <a:rPr lang="en-US" sz="1900">
                <a:solidFill>
                  <a:schemeClr val="accent3">
                    <a:lumMod val="50000"/>
                  </a:schemeClr>
                </a:solidFill>
              </a:rPr>
              <a:t>Assigns vectors to each category. The vector represent whether the corresponding feature is present (1) or not (0).</a:t>
            </a:r>
          </a:p>
        </p:txBody>
      </p:sp>
    </p:spTree>
    <p:extLst>
      <p:ext uri="{BB962C8B-B14F-4D97-AF65-F5344CB8AC3E}">
        <p14:creationId xmlns:p14="http://schemas.microsoft.com/office/powerpoint/2010/main" val="302057057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7DA77-8DFE-0C7F-CA2D-9CCB84173383}"/>
              </a:ext>
            </a:extLst>
          </p:cNvPr>
          <p:cNvSpPr>
            <a:spLocks noGrp="1"/>
          </p:cNvSpPr>
          <p:nvPr>
            <p:ph type="title"/>
          </p:nvPr>
        </p:nvSpPr>
        <p:spPr>
          <a:xfrm>
            <a:off x="906873" y="230528"/>
            <a:ext cx="4941477" cy="610863"/>
          </a:xfrm>
        </p:spPr>
        <p:txBody>
          <a:bodyPr anchor="b">
            <a:normAutofit/>
          </a:bodyPr>
          <a:lstStyle/>
          <a:p>
            <a:r>
              <a:rPr lang="en-US" sz="2800"/>
              <a:t>Machine learning model Run</a:t>
            </a:r>
          </a:p>
        </p:txBody>
      </p:sp>
      <p:sp>
        <p:nvSpPr>
          <p:cNvPr id="10" name="Text Placeholder 2">
            <a:extLst>
              <a:ext uri="{FF2B5EF4-FFF2-40B4-BE49-F238E27FC236}">
                <a16:creationId xmlns:a16="http://schemas.microsoft.com/office/drawing/2014/main" id="{CDCFA9F2-1959-D153-E5B6-A7E1C9707998}"/>
              </a:ext>
            </a:extLst>
          </p:cNvPr>
          <p:cNvSpPr>
            <a:spLocks noGrp="1"/>
          </p:cNvSpPr>
          <p:nvPr>
            <p:ph type="body" idx="1"/>
          </p:nvPr>
        </p:nvSpPr>
        <p:spPr>
          <a:xfrm>
            <a:off x="990793" y="1354704"/>
            <a:ext cx="4827178" cy="404216"/>
          </a:xfrm>
        </p:spPr>
        <p:txBody>
          <a:bodyPr/>
          <a:lstStyle/>
          <a:p>
            <a:r>
              <a:rPr lang="en-US"/>
              <a:t>Random Forest Regressor</a:t>
            </a:r>
          </a:p>
        </p:txBody>
      </p:sp>
      <p:sp>
        <p:nvSpPr>
          <p:cNvPr id="3" name="Content Placeholder 2">
            <a:extLst>
              <a:ext uri="{FF2B5EF4-FFF2-40B4-BE49-F238E27FC236}">
                <a16:creationId xmlns:a16="http://schemas.microsoft.com/office/drawing/2014/main" id="{F0167C19-3B8D-79F3-1014-AC5048549237}"/>
              </a:ext>
            </a:extLst>
          </p:cNvPr>
          <p:cNvSpPr>
            <a:spLocks noGrp="1"/>
          </p:cNvSpPr>
          <p:nvPr>
            <p:ph sz="half" idx="2"/>
          </p:nvPr>
        </p:nvSpPr>
        <p:spPr>
          <a:xfrm>
            <a:off x="959433" y="1844476"/>
            <a:ext cx="4709847" cy="1773217"/>
          </a:xfrm>
        </p:spPr>
        <p:txBody>
          <a:bodyPr vert="horz" lIns="91440" tIns="45720" rIns="91440" bIns="45720" rtlCol="0" anchor="t">
            <a:normAutofit lnSpcReduction="10000"/>
          </a:bodyPr>
          <a:lstStyle/>
          <a:p>
            <a:r>
              <a:rPr lang="en-US" sz="1800"/>
              <a:t>We first decided to go with 2 models test Runs.</a:t>
            </a:r>
          </a:p>
          <a:p>
            <a:r>
              <a:rPr lang="en-US" sz="1800"/>
              <a:t>Random Forest : It builds decision trees on different samples and takes their majority vote for classification and average in case of regression.</a:t>
            </a:r>
          </a:p>
          <a:p>
            <a:pPr marL="0" indent="0">
              <a:buNone/>
            </a:pPr>
            <a:endParaRPr lang="en-US"/>
          </a:p>
          <a:p>
            <a:endParaRPr lang="en-US"/>
          </a:p>
          <a:p>
            <a:endParaRPr lang="en-US"/>
          </a:p>
          <a:p>
            <a:endParaRPr lang="en-US"/>
          </a:p>
          <a:p>
            <a:endParaRPr lang="en-US"/>
          </a:p>
        </p:txBody>
      </p:sp>
      <p:pic>
        <p:nvPicPr>
          <p:cNvPr id="5" name="Picture 5" descr="Diagram&#10;&#10;Description automatically generated">
            <a:extLst>
              <a:ext uri="{FF2B5EF4-FFF2-40B4-BE49-F238E27FC236}">
                <a16:creationId xmlns:a16="http://schemas.microsoft.com/office/drawing/2014/main" id="{EFA46FFE-F01F-F54D-BB2B-7F7375F16B5A}"/>
              </a:ext>
            </a:extLst>
          </p:cNvPr>
          <p:cNvPicPr>
            <a:picLocks noChangeAspect="1"/>
          </p:cNvPicPr>
          <p:nvPr/>
        </p:nvPicPr>
        <p:blipFill rotWithShape="1">
          <a:blip r:embed="rId2"/>
          <a:srcRect r="994" b="4831"/>
          <a:stretch/>
        </p:blipFill>
        <p:spPr>
          <a:xfrm>
            <a:off x="522485" y="3942013"/>
            <a:ext cx="5850180" cy="1773217"/>
          </a:xfrm>
          <a:prstGeom prst="rect">
            <a:avLst/>
          </a:prstGeom>
          <a:noFill/>
        </p:spPr>
      </p:pic>
      <p:sp>
        <p:nvSpPr>
          <p:cNvPr id="6" name="Text Placeholder 2">
            <a:extLst>
              <a:ext uri="{FF2B5EF4-FFF2-40B4-BE49-F238E27FC236}">
                <a16:creationId xmlns:a16="http://schemas.microsoft.com/office/drawing/2014/main" id="{38CE6CEC-28F4-0300-0F2D-EDBA6C1B5326}"/>
              </a:ext>
            </a:extLst>
          </p:cNvPr>
          <p:cNvSpPr txBox="1">
            <a:spLocks/>
          </p:cNvSpPr>
          <p:nvPr/>
        </p:nvSpPr>
        <p:spPr>
          <a:xfrm>
            <a:off x="6937085" y="1354704"/>
            <a:ext cx="4827178" cy="404216"/>
          </a:xfrm>
          <a:prstGeom prst="rect">
            <a:avLst/>
          </a:prstGeom>
        </p:spPr>
        <p:txBody>
          <a:bodyPr vert="horz" lIns="0" tIns="0" rIns="0" bIns="0" rtlCol="0" anchor="t" anchorCtr="0">
            <a:normAutofit/>
          </a:bodyPr>
          <a:lstStyle>
            <a:lvl1pPr marL="0" indent="0" algn="l" defTabSz="914400" rtl="0" eaLnBrk="1" latinLnBrk="0" hangingPunct="1">
              <a:lnSpc>
                <a:spcPct val="90000"/>
              </a:lnSpc>
              <a:spcBef>
                <a:spcPts val="1000"/>
              </a:spcBef>
              <a:buFont typeface="Arial" panose="020B0604020202020204" pitchFamily="34" charset="0"/>
              <a:buNone/>
              <a:defRPr sz="1800" b="0" i="0" kern="1200" spc="0" baseline="0">
                <a:solidFill>
                  <a:schemeClr val="tx2"/>
                </a:solidFill>
                <a:latin typeface="+mj-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i="0" kern="1200">
                <a:solidFill>
                  <a:schemeClr val="bg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i="0" kern="1200">
                <a:solidFill>
                  <a:schemeClr val="bg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i="0" kern="1200">
                <a:solidFill>
                  <a:schemeClr val="bg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i="0" kern="1200">
                <a:solidFill>
                  <a:schemeClr val="bg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a:t>Limitations</a:t>
            </a:r>
          </a:p>
        </p:txBody>
      </p:sp>
      <p:pic>
        <p:nvPicPr>
          <p:cNvPr id="7" name="Picture 7" descr="Graphical user interface, text, application&#10;&#10;Description automatically generated">
            <a:extLst>
              <a:ext uri="{FF2B5EF4-FFF2-40B4-BE49-F238E27FC236}">
                <a16:creationId xmlns:a16="http://schemas.microsoft.com/office/drawing/2014/main" id="{503C5E9A-6B39-655D-0A23-BB9085B7AF73}"/>
              </a:ext>
            </a:extLst>
          </p:cNvPr>
          <p:cNvPicPr>
            <a:picLocks noChangeAspect="1"/>
          </p:cNvPicPr>
          <p:nvPr/>
        </p:nvPicPr>
        <p:blipFill rotWithShape="1">
          <a:blip r:embed="rId3"/>
          <a:srcRect r="2877"/>
          <a:stretch/>
        </p:blipFill>
        <p:spPr>
          <a:xfrm>
            <a:off x="7838475" y="3864125"/>
            <a:ext cx="2937378" cy="2448019"/>
          </a:xfrm>
          <a:prstGeom prst="rect">
            <a:avLst/>
          </a:prstGeom>
          <a:ln>
            <a:noFill/>
          </a:ln>
          <a:effectLst>
            <a:outerShdw blurRad="190500" algn="tl" rotWithShape="0">
              <a:srgbClr val="000000">
                <a:alpha val="70000"/>
              </a:srgbClr>
            </a:outerShdw>
          </a:effectLst>
        </p:spPr>
      </p:pic>
      <p:sp>
        <p:nvSpPr>
          <p:cNvPr id="4" name="TextBox 3">
            <a:extLst>
              <a:ext uri="{FF2B5EF4-FFF2-40B4-BE49-F238E27FC236}">
                <a16:creationId xmlns:a16="http://schemas.microsoft.com/office/drawing/2014/main" id="{73DDBBD2-35E7-DCBC-7294-9AF26DAE5372}"/>
              </a:ext>
            </a:extLst>
          </p:cNvPr>
          <p:cNvSpPr txBox="1"/>
          <p:nvPr/>
        </p:nvSpPr>
        <p:spPr>
          <a:xfrm>
            <a:off x="6937085" y="1795860"/>
            <a:ext cx="5062657" cy="1754326"/>
          </a:xfrm>
          <a:prstGeom prst="rect">
            <a:avLst/>
          </a:prstGeom>
          <a:noFill/>
        </p:spPr>
        <p:txBody>
          <a:bodyPr wrap="square" rtlCol="0">
            <a:spAutoFit/>
          </a:bodyPr>
          <a:lstStyle/>
          <a:p>
            <a:pPr marL="285750" indent="-285750">
              <a:buFont typeface="Arial" panose="020B0604020202020204" pitchFamily="34" charset="0"/>
              <a:buChar char="•"/>
            </a:pPr>
            <a:r>
              <a:rPr lang="en-US">
                <a:solidFill>
                  <a:schemeClr val="bg1"/>
                </a:solidFill>
              </a:rPr>
              <a:t>Computationally expensive</a:t>
            </a:r>
          </a:p>
          <a:p>
            <a:pPr marL="285750" indent="-285750">
              <a:buFont typeface="Arial" panose="020B0604020202020204" pitchFamily="34" charset="0"/>
              <a:buChar char="•"/>
            </a:pPr>
            <a:r>
              <a:rPr lang="en-US">
                <a:solidFill>
                  <a:schemeClr val="bg1"/>
                </a:solidFill>
              </a:rPr>
              <a:t>Giving less R2 value as the data is increasing</a:t>
            </a:r>
          </a:p>
          <a:p>
            <a:pPr marL="285750" indent="-285750">
              <a:buFont typeface="Arial" panose="020B0604020202020204" pitchFamily="34" charset="0"/>
              <a:buChar char="•"/>
            </a:pPr>
            <a:r>
              <a:rPr lang="en-US">
                <a:solidFill>
                  <a:schemeClr val="bg1"/>
                </a:solidFill>
              </a:rPr>
              <a:t>When we test run model with random forest we get somehow good results after running queries almost 3 hours on 6 different models.</a:t>
            </a:r>
          </a:p>
          <a:p>
            <a:endParaRPr lang="en-US">
              <a:solidFill>
                <a:schemeClr val="bg1"/>
              </a:solidFill>
            </a:endParaRPr>
          </a:p>
        </p:txBody>
      </p:sp>
    </p:spTree>
    <p:extLst>
      <p:ext uri="{BB962C8B-B14F-4D97-AF65-F5344CB8AC3E}">
        <p14:creationId xmlns:p14="http://schemas.microsoft.com/office/powerpoint/2010/main" val="939550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3520CA-1740-5B4B-45FC-33B537A23943}"/>
              </a:ext>
            </a:extLst>
          </p:cNvPr>
          <p:cNvSpPr>
            <a:spLocks noGrp="1"/>
          </p:cNvSpPr>
          <p:nvPr>
            <p:ph type="title"/>
          </p:nvPr>
        </p:nvSpPr>
        <p:spPr>
          <a:xfrm>
            <a:off x="440392" y="239117"/>
            <a:ext cx="6846801" cy="1846398"/>
          </a:xfrm>
        </p:spPr>
        <p:txBody>
          <a:bodyPr/>
          <a:lstStyle/>
          <a:p>
            <a:r>
              <a:rPr lang="en-US" sz="3600"/>
              <a:t>Linear regression Out performs Random forest</a:t>
            </a:r>
          </a:p>
        </p:txBody>
      </p:sp>
      <p:sp>
        <p:nvSpPr>
          <p:cNvPr id="3" name="Content Placeholder 2">
            <a:extLst>
              <a:ext uri="{FF2B5EF4-FFF2-40B4-BE49-F238E27FC236}">
                <a16:creationId xmlns:a16="http://schemas.microsoft.com/office/drawing/2014/main" id="{BCBDFC7B-D413-1DB1-832F-A6BD56A069D1}"/>
              </a:ext>
            </a:extLst>
          </p:cNvPr>
          <p:cNvSpPr>
            <a:spLocks noGrp="1"/>
          </p:cNvSpPr>
          <p:nvPr>
            <p:ph idx="1"/>
          </p:nvPr>
        </p:nvSpPr>
        <p:spPr>
          <a:xfrm>
            <a:off x="622427" y="2130941"/>
            <a:ext cx="6174435" cy="2028104"/>
          </a:xfrm>
        </p:spPr>
        <p:txBody>
          <a:bodyPr vert="horz" lIns="91440" tIns="45720" rIns="91440" bIns="45720" rtlCol="0" anchor="t">
            <a:noAutofit/>
          </a:bodyPr>
          <a:lstStyle/>
          <a:p>
            <a:pPr marL="342900" indent="-342900">
              <a:buChar char="•"/>
            </a:pPr>
            <a:r>
              <a:rPr lang="en-US" sz="1800">
                <a:ea typeface="+mn-lt"/>
                <a:cs typeface="+mn-lt"/>
              </a:rPr>
              <a:t>When we handle large datasets with low dimensionality the model will under perform in case of random forest.</a:t>
            </a:r>
            <a:endParaRPr lang="en-US" sz="1800"/>
          </a:p>
          <a:p>
            <a:pPr marL="342900" indent="-342900">
              <a:buChar char="•"/>
            </a:pPr>
            <a:r>
              <a:rPr lang="en-US" sz="1800">
                <a:solidFill>
                  <a:srgbClr val="000000"/>
                </a:solidFill>
                <a:ea typeface="+mn-lt"/>
                <a:cs typeface="+mn-lt"/>
              </a:rPr>
              <a:t>when dealing with low-dimensional datasets, the random forest algorithm may not be able to effectively distinguish between important and unimportant features, leading to a reduced ability to make accurate predictions.</a:t>
            </a:r>
            <a:endParaRPr lang="en-US" sz="1800"/>
          </a:p>
          <a:p>
            <a:pPr marL="342900" indent="-342900">
              <a:buChar char="•"/>
            </a:pPr>
            <a:endParaRPr lang="en-US" sz="1200">
              <a:cs typeface="Sabon Next LT"/>
            </a:endParaRPr>
          </a:p>
          <a:p>
            <a:pPr marL="342900" indent="-342900">
              <a:buChar char="•"/>
            </a:pPr>
            <a:endParaRPr lang="en-US" sz="1200">
              <a:cs typeface="Sabon Next LT"/>
            </a:endParaRPr>
          </a:p>
          <a:p>
            <a:pPr marL="342900" indent="-342900">
              <a:buChar char="•"/>
            </a:pPr>
            <a:endParaRPr lang="en-US" sz="1200">
              <a:cs typeface="Sabon Next LT"/>
            </a:endParaRPr>
          </a:p>
        </p:txBody>
      </p:sp>
      <p:pic>
        <p:nvPicPr>
          <p:cNvPr id="4" name="Picture 5" descr="Graphical user interface, text, application, email&#10;&#10;Description automatically generated">
            <a:extLst>
              <a:ext uri="{FF2B5EF4-FFF2-40B4-BE49-F238E27FC236}">
                <a16:creationId xmlns:a16="http://schemas.microsoft.com/office/drawing/2014/main" id="{67ECCFA2-B619-C9A6-6C01-7E086AC1EC88}"/>
              </a:ext>
            </a:extLst>
          </p:cNvPr>
          <p:cNvPicPr>
            <a:picLocks noChangeAspect="1"/>
          </p:cNvPicPr>
          <p:nvPr/>
        </p:nvPicPr>
        <p:blipFill>
          <a:blip r:embed="rId2"/>
          <a:stretch>
            <a:fillRect/>
          </a:stretch>
        </p:blipFill>
        <p:spPr>
          <a:xfrm>
            <a:off x="7652953" y="2628889"/>
            <a:ext cx="3323527" cy="275126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7" name="Picture 7" descr="Text&#10;&#10;Description automatically generated">
            <a:extLst>
              <a:ext uri="{FF2B5EF4-FFF2-40B4-BE49-F238E27FC236}">
                <a16:creationId xmlns:a16="http://schemas.microsoft.com/office/drawing/2014/main" id="{34B89A23-7377-E7CF-7AED-8ED63B01B01F}"/>
              </a:ext>
            </a:extLst>
          </p:cNvPr>
          <p:cNvPicPr>
            <a:picLocks noChangeAspect="1"/>
          </p:cNvPicPr>
          <p:nvPr/>
        </p:nvPicPr>
        <p:blipFill>
          <a:blip r:embed="rId3"/>
          <a:stretch>
            <a:fillRect/>
          </a:stretch>
        </p:blipFill>
        <p:spPr>
          <a:xfrm>
            <a:off x="1581280" y="5180585"/>
            <a:ext cx="3323527" cy="1181416"/>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34006252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20B3AD-61B9-3ACF-7674-5DDF09EDA5E7}"/>
              </a:ext>
            </a:extLst>
          </p:cNvPr>
          <p:cNvSpPr>
            <a:spLocks noGrp="1"/>
          </p:cNvSpPr>
          <p:nvPr>
            <p:ph type="title"/>
          </p:nvPr>
        </p:nvSpPr>
        <p:spPr>
          <a:xfrm>
            <a:off x="519392" y="963312"/>
            <a:ext cx="7678458" cy="768096"/>
          </a:xfrm>
        </p:spPr>
        <p:txBody>
          <a:bodyPr/>
          <a:lstStyle/>
          <a:p>
            <a:r>
              <a:rPr lang="en-US"/>
              <a:t>Linear regression Training  </a:t>
            </a:r>
          </a:p>
        </p:txBody>
      </p:sp>
      <p:pic>
        <p:nvPicPr>
          <p:cNvPr id="4" name="Picture 4">
            <a:extLst>
              <a:ext uri="{FF2B5EF4-FFF2-40B4-BE49-F238E27FC236}">
                <a16:creationId xmlns:a16="http://schemas.microsoft.com/office/drawing/2014/main" id="{AA397B5C-5316-E3DD-4B32-00A8E52AADCB}"/>
              </a:ext>
            </a:extLst>
          </p:cNvPr>
          <p:cNvPicPr>
            <a:picLocks noGrp="1" noChangeAspect="1"/>
          </p:cNvPicPr>
          <p:nvPr>
            <p:ph idx="1"/>
          </p:nvPr>
        </p:nvPicPr>
        <p:blipFill>
          <a:blip r:embed="rId2"/>
          <a:stretch>
            <a:fillRect/>
          </a:stretch>
        </p:blipFill>
        <p:spPr>
          <a:xfrm>
            <a:off x="519392" y="1870956"/>
            <a:ext cx="6383777" cy="1246253"/>
          </a:xfrm>
        </p:spPr>
      </p:pic>
      <p:sp>
        <p:nvSpPr>
          <p:cNvPr id="5" name="Title 1">
            <a:extLst>
              <a:ext uri="{FF2B5EF4-FFF2-40B4-BE49-F238E27FC236}">
                <a16:creationId xmlns:a16="http://schemas.microsoft.com/office/drawing/2014/main" id="{42A3727E-F1A4-872A-58EA-F62BF50873D6}"/>
              </a:ext>
            </a:extLst>
          </p:cNvPr>
          <p:cNvSpPr txBox="1">
            <a:spLocks/>
          </p:cNvSpPr>
          <p:nvPr/>
        </p:nvSpPr>
        <p:spPr>
          <a:xfrm>
            <a:off x="519392" y="3772064"/>
            <a:ext cx="7383127" cy="880437"/>
          </a:xfrm>
          <a:prstGeom prst="rect">
            <a:avLst/>
          </a:prstGeom>
        </p:spPr>
        <p:txBody>
          <a:bodyPr vert="horz" lIns="91440" tIns="45720" rIns="91440" bIns="45720" rtlCol="0" anchor="ctr">
            <a:noAutofit/>
          </a:bodyPr>
          <a:lstStyle>
            <a:lvl1pPr algn="l" defTabSz="914400" rtl="0" eaLnBrk="1" latinLnBrk="0" hangingPunct="1">
              <a:lnSpc>
                <a:spcPct val="100000"/>
              </a:lnSpc>
              <a:spcBef>
                <a:spcPct val="0"/>
              </a:spcBef>
              <a:buNone/>
              <a:defRPr sz="4400" b="1" i="0" kern="1200" spc="100" baseline="0">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t>MODEL EVALUATION</a:t>
            </a:r>
          </a:p>
        </p:txBody>
      </p:sp>
      <p:pic>
        <p:nvPicPr>
          <p:cNvPr id="7" name="Picture 4" descr="Graphical user interface, table&#10;&#10;Description automatically generated">
            <a:extLst>
              <a:ext uri="{FF2B5EF4-FFF2-40B4-BE49-F238E27FC236}">
                <a16:creationId xmlns:a16="http://schemas.microsoft.com/office/drawing/2014/main" id="{6C7CB1E2-11E3-11B3-E6A6-628065D6F6B6}"/>
              </a:ext>
            </a:extLst>
          </p:cNvPr>
          <p:cNvPicPr>
            <a:picLocks noChangeAspect="1"/>
          </p:cNvPicPr>
          <p:nvPr/>
        </p:nvPicPr>
        <p:blipFill>
          <a:blip r:embed="rId3"/>
          <a:stretch>
            <a:fillRect/>
          </a:stretch>
        </p:blipFill>
        <p:spPr>
          <a:xfrm>
            <a:off x="519392" y="4709256"/>
            <a:ext cx="5693664" cy="1185432"/>
          </a:xfrm>
          <a:prstGeom prst="rect">
            <a:avLst/>
          </a:prstGeom>
        </p:spPr>
      </p:pic>
      <p:pic>
        <p:nvPicPr>
          <p:cNvPr id="6" name="Picture 7" descr="Graphical user interface, text, application&#10;&#10;Description automatically generated">
            <a:extLst>
              <a:ext uri="{FF2B5EF4-FFF2-40B4-BE49-F238E27FC236}">
                <a16:creationId xmlns:a16="http://schemas.microsoft.com/office/drawing/2014/main" id="{34F974F7-2CE9-8034-9294-E96279C30B0F}"/>
              </a:ext>
            </a:extLst>
          </p:cNvPr>
          <p:cNvPicPr>
            <a:picLocks noChangeAspect="1"/>
          </p:cNvPicPr>
          <p:nvPr/>
        </p:nvPicPr>
        <p:blipFill>
          <a:blip r:embed="rId4"/>
          <a:stretch>
            <a:fillRect/>
          </a:stretch>
        </p:blipFill>
        <p:spPr>
          <a:xfrm>
            <a:off x="7406396" y="2879608"/>
            <a:ext cx="3909572" cy="2536454"/>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420541198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77EBFE-A193-62C5-053B-E8007BD85A17}"/>
              </a:ext>
            </a:extLst>
          </p:cNvPr>
          <p:cNvSpPr>
            <a:spLocks noGrp="1"/>
          </p:cNvSpPr>
          <p:nvPr>
            <p:ph type="title"/>
          </p:nvPr>
        </p:nvSpPr>
        <p:spPr>
          <a:xfrm>
            <a:off x="1470862" y="679877"/>
            <a:ext cx="5693664" cy="768096"/>
          </a:xfrm>
        </p:spPr>
        <p:txBody>
          <a:bodyPr/>
          <a:lstStyle/>
          <a:p>
            <a:r>
              <a:rPr lang="en-US" sz="4800"/>
              <a:t>Prediction</a:t>
            </a:r>
          </a:p>
        </p:txBody>
      </p:sp>
      <p:pic>
        <p:nvPicPr>
          <p:cNvPr id="4" name="Picture 4" descr="A picture containing text, document, screenshot&#10;&#10;Description automatically generated">
            <a:extLst>
              <a:ext uri="{FF2B5EF4-FFF2-40B4-BE49-F238E27FC236}">
                <a16:creationId xmlns:a16="http://schemas.microsoft.com/office/drawing/2014/main" id="{5A8BBD36-0C53-2B85-5C48-65FC8A4C1FC7}"/>
              </a:ext>
            </a:extLst>
          </p:cNvPr>
          <p:cNvPicPr>
            <a:picLocks noGrp="1" noChangeAspect="1"/>
          </p:cNvPicPr>
          <p:nvPr>
            <p:ph idx="1"/>
          </p:nvPr>
        </p:nvPicPr>
        <p:blipFill>
          <a:blip r:embed="rId2"/>
          <a:stretch>
            <a:fillRect/>
          </a:stretch>
        </p:blipFill>
        <p:spPr>
          <a:xfrm>
            <a:off x="1219463" y="1957116"/>
            <a:ext cx="4068612" cy="4087841"/>
          </a:xfrm>
        </p:spPr>
      </p:pic>
    </p:spTree>
    <p:extLst>
      <p:ext uri="{BB962C8B-B14F-4D97-AF65-F5344CB8AC3E}">
        <p14:creationId xmlns:p14="http://schemas.microsoft.com/office/powerpoint/2010/main" val="82412455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bg>
      <p:bgPr>
        <a:solidFill>
          <a:srgbClr val="EEEEEE"/>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076FBB-6635-F2C7-2E3F-984B69DA3F17}"/>
              </a:ext>
            </a:extLst>
          </p:cNvPr>
          <p:cNvSpPr>
            <a:spLocks noGrp="1"/>
          </p:cNvSpPr>
          <p:nvPr>
            <p:ph type="title"/>
          </p:nvPr>
        </p:nvSpPr>
        <p:spPr>
          <a:xfrm>
            <a:off x="895350" y="187332"/>
            <a:ext cx="10401300" cy="992112"/>
          </a:xfrm>
        </p:spPr>
        <p:txBody>
          <a:bodyPr/>
          <a:lstStyle/>
          <a:p>
            <a:pPr algn="ctr"/>
            <a:r>
              <a:rPr lang="en-US"/>
              <a:t>Baby Race</a:t>
            </a:r>
          </a:p>
        </p:txBody>
      </p:sp>
      <p:pic>
        <p:nvPicPr>
          <p:cNvPr id="6" name="Picture 6" descr="Chart, box and whisker chart&#10;&#10;Description automatically generated">
            <a:extLst>
              <a:ext uri="{FF2B5EF4-FFF2-40B4-BE49-F238E27FC236}">
                <a16:creationId xmlns:a16="http://schemas.microsoft.com/office/drawing/2014/main" id="{3DE5F4EE-98FE-DC46-F989-D58CF8585EA0}"/>
              </a:ext>
            </a:extLst>
          </p:cNvPr>
          <p:cNvPicPr>
            <a:picLocks noGrp="1" noChangeAspect="1"/>
          </p:cNvPicPr>
          <p:nvPr>
            <p:ph sz="half" idx="1"/>
          </p:nvPr>
        </p:nvPicPr>
        <p:blipFill>
          <a:blip r:embed="rId2"/>
          <a:stretch>
            <a:fillRect/>
          </a:stretch>
        </p:blipFill>
        <p:spPr>
          <a:xfrm>
            <a:off x="1815548" y="1305925"/>
            <a:ext cx="8322364" cy="5364744"/>
          </a:xfrm>
        </p:spPr>
      </p:pic>
    </p:spTree>
    <p:extLst>
      <p:ext uri="{BB962C8B-B14F-4D97-AF65-F5344CB8AC3E}">
        <p14:creationId xmlns:p14="http://schemas.microsoft.com/office/powerpoint/2010/main" val="34068201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54756-A790-C845-A85F-35391529E591}"/>
              </a:ext>
            </a:extLst>
          </p:cNvPr>
          <p:cNvSpPr>
            <a:spLocks noGrp="1"/>
          </p:cNvSpPr>
          <p:nvPr>
            <p:ph type="title"/>
          </p:nvPr>
        </p:nvSpPr>
        <p:spPr>
          <a:xfrm>
            <a:off x="964023" y="879063"/>
            <a:ext cx="4941477" cy="610863"/>
          </a:xfrm>
        </p:spPr>
        <p:txBody>
          <a:bodyPr/>
          <a:lstStyle/>
          <a:p>
            <a:r>
              <a:rPr lang="en-US"/>
              <a:t>Components Used</a:t>
            </a:r>
          </a:p>
        </p:txBody>
      </p:sp>
      <p:sp>
        <p:nvSpPr>
          <p:cNvPr id="4" name="Text Placeholder 3">
            <a:extLst>
              <a:ext uri="{FF2B5EF4-FFF2-40B4-BE49-F238E27FC236}">
                <a16:creationId xmlns:a16="http://schemas.microsoft.com/office/drawing/2014/main" id="{C7EC6698-132B-1143-A2A9-00A97D9572D8}"/>
              </a:ext>
            </a:extLst>
          </p:cNvPr>
          <p:cNvSpPr>
            <a:spLocks noGrp="1"/>
          </p:cNvSpPr>
          <p:nvPr>
            <p:ph type="body" sz="quarter" idx="14"/>
          </p:nvPr>
        </p:nvSpPr>
        <p:spPr>
          <a:xfrm>
            <a:off x="952500" y="2209800"/>
            <a:ext cx="2133600" cy="205837"/>
          </a:xfrm>
        </p:spPr>
        <p:txBody>
          <a:bodyPr/>
          <a:lstStyle/>
          <a:p>
            <a:r>
              <a:rPr lang="en-US"/>
              <a:t>01. Data Prep</a:t>
            </a:r>
          </a:p>
        </p:txBody>
      </p:sp>
      <p:sp>
        <p:nvSpPr>
          <p:cNvPr id="6" name="Text Placeholder 5">
            <a:extLst>
              <a:ext uri="{FF2B5EF4-FFF2-40B4-BE49-F238E27FC236}">
                <a16:creationId xmlns:a16="http://schemas.microsoft.com/office/drawing/2014/main" id="{C0015C52-08ED-464E-B7E8-24892D9C1319}"/>
              </a:ext>
            </a:extLst>
          </p:cNvPr>
          <p:cNvSpPr>
            <a:spLocks noGrp="1"/>
          </p:cNvSpPr>
          <p:nvPr>
            <p:ph type="body" sz="quarter" idx="16"/>
          </p:nvPr>
        </p:nvSpPr>
        <p:spPr>
          <a:xfrm>
            <a:off x="3663042" y="2209800"/>
            <a:ext cx="2128157" cy="205837"/>
          </a:xfrm>
        </p:spPr>
        <p:txBody>
          <a:bodyPr/>
          <a:lstStyle/>
          <a:p>
            <a:r>
              <a:rPr lang="en-US"/>
              <a:t>02. Big Query SQL</a:t>
            </a:r>
          </a:p>
        </p:txBody>
      </p:sp>
      <p:sp>
        <p:nvSpPr>
          <p:cNvPr id="8" name="Text Placeholder 7">
            <a:extLst>
              <a:ext uri="{FF2B5EF4-FFF2-40B4-BE49-F238E27FC236}">
                <a16:creationId xmlns:a16="http://schemas.microsoft.com/office/drawing/2014/main" id="{B32B0C1D-C221-7C47-B7D6-77E7BDB41749}"/>
              </a:ext>
            </a:extLst>
          </p:cNvPr>
          <p:cNvSpPr>
            <a:spLocks noGrp="1"/>
          </p:cNvSpPr>
          <p:nvPr>
            <p:ph type="body" sz="quarter" idx="20"/>
          </p:nvPr>
        </p:nvSpPr>
        <p:spPr>
          <a:xfrm>
            <a:off x="952500" y="4522803"/>
            <a:ext cx="2133600" cy="205837"/>
          </a:xfrm>
        </p:spPr>
        <p:txBody>
          <a:bodyPr/>
          <a:lstStyle/>
          <a:p>
            <a:r>
              <a:rPr lang="en-US"/>
              <a:t>03. GCS</a:t>
            </a:r>
          </a:p>
        </p:txBody>
      </p:sp>
      <p:sp>
        <p:nvSpPr>
          <p:cNvPr id="10" name="Text Placeholder 9">
            <a:extLst>
              <a:ext uri="{FF2B5EF4-FFF2-40B4-BE49-F238E27FC236}">
                <a16:creationId xmlns:a16="http://schemas.microsoft.com/office/drawing/2014/main" id="{69BD3932-D1D0-1045-BD96-8B26F11B8515}"/>
              </a:ext>
            </a:extLst>
          </p:cNvPr>
          <p:cNvSpPr>
            <a:spLocks noGrp="1"/>
          </p:cNvSpPr>
          <p:nvPr>
            <p:ph type="body" sz="quarter" idx="22"/>
          </p:nvPr>
        </p:nvSpPr>
        <p:spPr>
          <a:xfrm>
            <a:off x="3663042" y="4522803"/>
            <a:ext cx="2128157" cy="205837"/>
          </a:xfrm>
        </p:spPr>
        <p:txBody>
          <a:bodyPr/>
          <a:lstStyle/>
          <a:p>
            <a:r>
              <a:rPr lang="en-US"/>
              <a:t>04. Dataproc</a:t>
            </a:r>
          </a:p>
        </p:txBody>
      </p:sp>
      <p:sp>
        <p:nvSpPr>
          <p:cNvPr id="12" name="Text Placeholder 11">
            <a:extLst>
              <a:ext uri="{FF2B5EF4-FFF2-40B4-BE49-F238E27FC236}">
                <a16:creationId xmlns:a16="http://schemas.microsoft.com/office/drawing/2014/main" id="{B115086E-2AC3-4F4D-8F85-104CFA64FECF}"/>
              </a:ext>
            </a:extLst>
          </p:cNvPr>
          <p:cNvSpPr>
            <a:spLocks noGrp="1"/>
          </p:cNvSpPr>
          <p:nvPr>
            <p:ph type="body" sz="quarter" idx="24"/>
          </p:nvPr>
        </p:nvSpPr>
        <p:spPr>
          <a:xfrm>
            <a:off x="6368141" y="4522803"/>
            <a:ext cx="2129245" cy="121768"/>
          </a:xfrm>
        </p:spPr>
        <p:txBody>
          <a:bodyPr/>
          <a:lstStyle/>
          <a:p>
            <a:r>
              <a:rPr lang="en-US"/>
              <a:t>05. Big Query ML</a:t>
            </a:r>
          </a:p>
        </p:txBody>
      </p:sp>
    </p:spTree>
    <p:extLst>
      <p:ext uri="{BB962C8B-B14F-4D97-AF65-F5344CB8AC3E}">
        <p14:creationId xmlns:p14="http://schemas.microsoft.com/office/powerpoint/2010/main" val="28986093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bg>
      <p:bgPr>
        <a:solidFill>
          <a:srgbClr val="EEEEEE"/>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F481EA73-3511-57AD-39E9-1EDA0635F2E1}"/>
              </a:ext>
            </a:extLst>
          </p:cNvPr>
          <p:cNvSpPr>
            <a:spLocks noGrp="1"/>
          </p:cNvSpPr>
          <p:nvPr>
            <p:ph type="title"/>
          </p:nvPr>
        </p:nvSpPr>
        <p:spPr>
          <a:xfrm>
            <a:off x="753287" y="147762"/>
            <a:ext cx="10685425" cy="937326"/>
          </a:xfrm>
        </p:spPr>
        <p:txBody>
          <a:bodyPr/>
          <a:lstStyle/>
          <a:p>
            <a:r>
              <a:rPr lang="en-US"/>
              <a:t>Distribution according to baby weights</a:t>
            </a:r>
          </a:p>
        </p:txBody>
      </p:sp>
      <p:pic>
        <p:nvPicPr>
          <p:cNvPr id="4" name="Picture 4" descr="Chart, histogram&#10;&#10;Description automatically generated">
            <a:extLst>
              <a:ext uri="{FF2B5EF4-FFF2-40B4-BE49-F238E27FC236}">
                <a16:creationId xmlns:a16="http://schemas.microsoft.com/office/drawing/2014/main" id="{314F9855-D07F-4D8E-9DB0-51BB1CE12FA5}"/>
              </a:ext>
            </a:extLst>
          </p:cNvPr>
          <p:cNvPicPr>
            <a:picLocks noChangeAspect="1"/>
          </p:cNvPicPr>
          <p:nvPr/>
        </p:nvPicPr>
        <p:blipFill>
          <a:blip r:embed="rId2"/>
          <a:stretch>
            <a:fillRect/>
          </a:stretch>
        </p:blipFill>
        <p:spPr>
          <a:xfrm>
            <a:off x="1696279" y="1085088"/>
            <a:ext cx="8388626" cy="5625150"/>
          </a:xfrm>
          <a:prstGeom prst="rect">
            <a:avLst/>
          </a:prstGeom>
          <a:noFill/>
        </p:spPr>
      </p:pic>
    </p:spTree>
    <p:extLst>
      <p:ext uri="{BB962C8B-B14F-4D97-AF65-F5344CB8AC3E}">
        <p14:creationId xmlns:p14="http://schemas.microsoft.com/office/powerpoint/2010/main" val="226178456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22DF8-59D4-D94D-8ED9-F2F319899DBF}"/>
              </a:ext>
            </a:extLst>
          </p:cNvPr>
          <p:cNvSpPr>
            <a:spLocks noGrp="1"/>
          </p:cNvSpPr>
          <p:nvPr>
            <p:ph type="title"/>
          </p:nvPr>
        </p:nvSpPr>
        <p:spPr/>
        <p:txBody>
          <a:bodyPr/>
          <a:lstStyle/>
          <a:p>
            <a:r>
              <a:rPr lang="en-US"/>
              <a:t>Summary</a:t>
            </a:r>
          </a:p>
        </p:txBody>
      </p:sp>
      <p:sp>
        <p:nvSpPr>
          <p:cNvPr id="45" name="Text Placeholder 44">
            <a:extLst>
              <a:ext uri="{FF2B5EF4-FFF2-40B4-BE49-F238E27FC236}">
                <a16:creationId xmlns:a16="http://schemas.microsoft.com/office/drawing/2014/main" id="{803A1E73-C790-447A-974F-B3ADB50149F7}"/>
              </a:ext>
            </a:extLst>
          </p:cNvPr>
          <p:cNvSpPr>
            <a:spLocks noGrp="1"/>
          </p:cNvSpPr>
          <p:nvPr>
            <p:ph type="body" sz="quarter" idx="12"/>
          </p:nvPr>
        </p:nvSpPr>
        <p:spPr>
          <a:xfrm>
            <a:off x="952499" y="2286000"/>
            <a:ext cx="8562561" cy="370904"/>
          </a:xfrm>
        </p:spPr>
        <p:txBody>
          <a:bodyPr/>
          <a:lstStyle/>
          <a:p>
            <a:pPr>
              <a:lnSpc>
                <a:spcPct val="150000"/>
              </a:lnSpc>
            </a:pPr>
            <a:r>
              <a:rPr lang="en-US" sz="1750"/>
              <a:t>In conclusion, </a:t>
            </a:r>
            <a:r>
              <a:rPr lang="en-US" sz="1750" err="1"/>
              <a:t>Alterimac's</a:t>
            </a:r>
            <a:r>
              <a:rPr lang="en-US" sz="1750"/>
              <a:t> journey into advanced machine learning has proven to be a </a:t>
            </a:r>
          </a:p>
        </p:txBody>
      </p:sp>
      <p:sp>
        <p:nvSpPr>
          <p:cNvPr id="24" name="Text Placeholder 23">
            <a:extLst>
              <a:ext uri="{FF2B5EF4-FFF2-40B4-BE49-F238E27FC236}">
                <a16:creationId xmlns:a16="http://schemas.microsoft.com/office/drawing/2014/main" id="{DBD654F8-8B79-AAA2-3F0D-01FA1FE92D15}"/>
              </a:ext>
            </a:extLst>
          </p:cNvPr>
          <p:cNvSpPr>
            <a:spLocks noGrp="1"/>
          </p:cNvSpPr>
          <p:nvPr>
            <p:ph type="body" sz="quarter" idx="10"/>
          </p:nvPr>
        </p:nvSpPr>
        <p:spPr>
          <a:xfrm>
            <a:off x="952499" y="2656903"/>
            <a:ext cx="8562561" cy="3227061"/>
          </a:xfrm>
        </p:spPr>
        <p:txBody>
          <a:bodyPr/>
          <a:lstStyle/>
          <a:p>
            <a:pPr algn="just">
              <a:lnSpc>
                <a:spcPct val="150000"/>
              </a:lnSpc>
            </a:pPr>
            <a:r>
              <a:rPr lang="en-US" sz="1750"/>
              <a:t>pivotal step in unlocking valuable data insights. By leveraging the power of </a:t>
            </a:r>
            <a:r>
              <a:rPr lang="en-US" sz="1750" err="1"/>
              <a:t>BigQuery</a:t>
            </a:r>
            <a:r>
              <a:rPr lang="en-US" sz="1750"/>
              <a:t>, Python, Apache Spark ML, and Dataproc, they have successfully constructed a robust architecture for machine learning on the natality dataset. Specifically, by utilizing linear regression, they have developed a model that predicts birth weight based on significant factors such as gestation weeks, mother's age, father's age, mother's weight gain during pregnancy, and Apgar score. This case study exemplifies the effectiveness of these tools in extracting meaningful information from complex datasets and showcases the potential for enhanced decision-making in various industries.</a:t>
            </a:r>
          </a:p>
        </p:txBody>
      </p:sp>
    </p:spTree>
    <p:extLst>
      <p:ext uri="{BB962C8B-B14F-4D97-AF65-F5344CB8AC3E}">
        <p14:creationId xmlns:p14="http://schemas.microsoft.com/office/powerpoint/2010/main" val="64384216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0">
              <a:schemeClr val="accent3">
                <a:lumMod val="40000"/>
                <a:lumOff val="60000"/>
              </a:schemeClr>
            </a:gs>
            <a:gs pos="46000">
              <a:schemeClr val="accent3">
                <a:lumMod val="95000"/>
                <a:lumOff val="5000"/>
              </a:schemeClr>
            </a:gs>
            <a:gs pos="100000">
              <a:schemeClr val="accent3">
                <a:lumMod val="60000"/>
              </a:schemeClr>
            </a:gs>
          </a:gsLst>
          <a:path path="circle">
            <a:fillToRect l="50000" t="130000" r="50000" b="-30000"/>
          </a:path>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58CBB6-3E1C-47C3-8FD3-76E467E37220}"/>
              </a:ext>
            </a:extLst>
          </p:cNvPr>
          <p:cNvSpPr>
            <a:spLocks noGrp="1"/>
          </p:cNvSpPr>
          <p:nvPr>
            <p:ph type="title"/>
          </p:nvPr>
        </p:nvSpPr>
        <p:spPr>
          <a:xfrm>
            <a:off x="522727" y="137843"/>
            <a:ext cx="10675155" cy="1033259"/>
          </a:xfrm>
        </p:spPr>
        <p:txBody>
          <a:bodyPr>
            <a:normAutofit/>
          </a:bodyPr>
          <a:lstStyle/>
          <a:p>
            <a:r>
              <a:rPr lang="en-US" sz="4800">
                <a:solidFill>
                  <a:schemeClr val="tx1"/>
                </a:solidFill>
                <a:latin typeface="Aharoni" panose="02010803020104030203" pitchFamily="2" charset="-79"/>
                <a:cs typeface="Aharoni" panose="02010803020104030203" pitchFamily="2" charset="-79"/>
              </a:rPr>
              <a:t>MEET THE TEAM</a:t>
            </a:r>
          </a:p>
        </p:txBody>
      </p:sp>
      <p:sp>
        <p:nvSpPr>
          <p:cNvPr id="4" name="Content Placeholder 3">
            <a:extLst>
              <a:ext uri="{FF2B5EF4-FFF2-40B4-BE49-F238E27FC236}">
                <a16:creationId xmlns:a16="http://schemas.microsoft.com/office/drawing/2014/main" id="{186EAA5E-3E3A-409F-A421-F53741918486}"/>
              </a:ext>
            </a:extLst>
          </p:cNvPr>
          <p:cNvSpPr>
            <a:spLocks noGrp="1"/>
          </p:cNvSpPr>
          <p:nvPr>
            <p:ph type="body" sz="quarter" idx="14"/>
          </p:nvPr>
        </p:nvSpPr>
        <p:spPr>
          <a:xfrm>
            <a:off x="2541224" y="1084173"/>
            <a:ext cx="2051292" cy="398008"/>
          </a:xfrm>
        </p:spPr>
        <p:txBody>
          <a:bodyPr vert="horz" lIns="91440" tIns="45720" rIns="91440" bIns="45720" rtlCol="0" anchor="t">
            <a:noAutofit/>
          </a:bodyPr>
          <a:lstStyle/>
          <a:p>
            <a:pPr algn="ctr"/>
            <a:r>
              <a:rPr lang="en-ZA" sz="2000" noProof="1">
                <a:solidFill>
                  <a:schemeClr val="tx1"/>
                </a:solidFill>
              </a:rPr>
              <a:t>Puranjay Kwatra</a:t>
            </a:r>
            <a:endParaRPr lang="en-US" sz="2000">
              <a:solidFill>
                <a:schemeClr val="tx1"/>
              </a:solidFill>
            </a:endParaRPr>
          </a:p>
        </p:txBody>
      </p:sp>
      <p:sp>
        <p:nvSpPr>
          <p:cNvPr id="7" name="Text Placeholder 6">
            <a:extLst>
              <a:ext uri="{FF2B5EF4-FFF2-40B4-BE49-F238E27FC236}">
                <a16:creationId xmlns:a16="http://schemas.microsoft.com/office/drawing/2014/main" id="{E016A120-88C7-4911-9035-81E321D67395}"/>
              </a:ext>
            </a:extLst>
          </p:cNvPr>
          <p:cNvSpPr>
            <a:spLocks noGrp="1"/>
          </p:cNvSpPr>
          <p:nvPr>
            <p:ph type="body" sz="quarter" idx="17"/>
          </p:nvPr>
        </p:nvSpPr>
        <p:spPr>
          <a:xfrm>
            <a:off x="6783339" y="1075678"/>
            <a:ext cx="2286000" cy="274320"/>
          </a:xfrm>
        </p:spPr>
        <p:txBody>
          <a:bodyPr/>
          <a:lstStyle/>
          <a:p>
            <a:pPr algn="ctr"/>
            <a:r>
              <a:rPr lang="en-ZA" sz="2000" noProof="1">
                <a:solidFill>
                  <a:schemeClr val="tx1"/>
                </a:solidFill>
              </a:rPr>
              <a:t>Neel Madhab Roy</a:t>
            </a:r>
            <a:endParaRPr lang="en-US" sz="2000">
              <a:solidFill>
                <a:schemeClr val="tx1"/>
              </a:solidFill>
            </a:endParaRPr>
          </a:p>
        </p:txBody>
      </p:sp>
      <p:sp>
        <p:nvSpPr>
          <p:cNvPr id="13" name="Text Placeholder 12">
            <a:extLst>
              <a:ext uri="{FF2B5EF4-FFF2-40B4-BE49-F238E27FC236}">
                <a16:creationId xmlns:a16="http://schemas.microsoft.com/office/drawing/2014/main" id="{4560C212-98A3-4513-8BBF-0BA514C705C8}"/>
              </a:ext>
            </a:extLst>
          </p:cNvPr>
          <p:cNvSpPr>
            <a:spLocks noGrp="1"/>
          </p:cNvSpPr>
          <p:nvPr>
            <p:ph type="body" sz="quarter" idx="23"/>
          </p:nvPr>
        </p:nvSpPr>
        <p:spPr>
          <a:xfrm>
            <a:off x="4697208" y="1084173"/>
            <a:ext cx="2098647" cy="257331"/>
          </a:xfrm>
        </p:spPr>
        <p:txBody>
          <a:bodyPr/>
          <a:lstStyle/>
          <a:p>
            <a:pPr algn="ctr"/>
            <a:r>
              <a:rPr lang="en-ZA" sz="2000" noProof="1">
                <a:solidFill>
                  <a:schemeClr val="tx1"/>
                </a:solidFill>
              </a:rPr>
              <a:t>Parth Tyagi</a:t>
            </a:r>
            <a:endParaRPr lang="en-US" sz="2000">
              <a:solidFill>
                <a:schemeClr val="tx1"/>
              </a:solidFill>
            </a:endParaRPr>
          </a:p>
        </p:txBody>
      </p:sp>
      <p:pic>
        <p:nvPicPr>
          <p:cNvPr id="12" name="Picture 6">
            <a:extLst>
              <a:ext uri="{FF2B5EF4-FFF2-40B4-BE49-F238E27FC236}">
                <a16:creationId xmlns:a16="http://schemas.microsoft.com/office/drawing/2014/main" id="{CA19FD12-1C4D-3BF6-C1CB-45E9FBD07A37}"/>
              </a:ext>
            </a:extLst>
          </p:cNvPr>
          <p:cNvPicPr>
            <a:picLocks noGrp="1" noChangeAspect="1" noChangeArrowheads="1"/>
          </p:cNvPicPr>
          <p:nvPr>
            <p:ph type="pic" sz="quarter" idx="13"/>
          </p:nvPr>
        </p:nvPicPr>
        <p:blipFill>
          <a:blip r:embed="rId2">
            <a:extLst>
              <a:ext uri="{28A0092B-C50C-407E-A947-70E740481C1C}">
                <a14:useLocalDpi xmlns:a14="http://schemas.microsoft.com/office/drawing/2010/main" val="0"/>
              </a:ext>
            </a:extLst>
          </a:blip>
          <a:srcRect t="8940" b="8940"/>
          <a:stretch>
            <a:fillRect/>
          </a:stretch>
        </p:blipFill>
        <p:spPr bwMode="auto">
          <a:xfrm>
            <a:off x="2604777" y="1446374"/>
            <a:ext cx="1924186" cy="2096281"/>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17" name="Picture 10">
            <a:extLst>
              <a:ext uri="{FF2B5EF4-FFF2-40B4-BE49-F238E27FC236}">
                <a16:creationId xmlns:a16="http://schemas.microsoft.com/office/drawing/2014/main" id="{AFE5AF4B-A9E1-A6E0-BD7D-44037FCC66C2}"/>
              </a:ext>
            </a:extLst>
          </p:cNvPr>
          <p:cNvPicPr>
            <a:picLocks noGrp="1" noChangeAspect="1" noChangeArrowheads="1"/>
          </p:cNvPicPr>
          <p:nvPr>
            <p:ph type="pic" sz="quarter" idx="16"/>
          </p:nvPr>
        </p:nvPicPr>
        <p:blipFill>
          <a:blip r:embed="rId3">
            <a:extLst>
              <a:ext uri="{28A0092B-C50C-407E-A947-70E740481C1C}">
                <a14:useLocalDpi xmlns:a14="http://schemas.microsoft.com/office/drawing/2010/main" val="0"/>
              </a:ext>
            </a:extLst>
          </a:blip>
          <a:srcRect t="12258" b="12258"/>
          <a:stretch>
            <a:fillRect/>
          </a:stretch>
        </p:blipFill>
        <p:spPr bwMode="auto">
          <a:xfrm>
            <a:off x="6964101" y="1437501"/>
            <a:ext cx="1924477" cy="2096281"/>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34" name="Picture Placeholder 33" descr="A person standing on a balcony with a city in the background&#10;&#10;Description automatically generated with low confidence">
            <a:extLst>
              <a:ext uri="{FF2B5EF4-FFF2-40B4-BE49-F238E27FC236}">
                <a16:creationId xmlns:a16="http://schemas.microsoft.com/office/drawing/2014/main" id="{DABA2641-84BF-F671-9802-CACDE7ADF02F}"/>
              </a:ext>
            </a:extLst>
          </p:cNvPr>
          <p:cNvPicPr>
            <a:picLocks noGrp="1" noChangeAspect="1"/>
          </p:cNvPicPr>
          <p:nvPr>
            <p:ph type="pic" sz="quarter" idx="22"/>
          </p:nvPr>
        </p:nvPicPr>
        <p:blipFill>
          <a:blip r:embed="rId4">
            <a:extLst>
              <a:ext uri="{28A0092B-C50C-407E-A947-70E740481C1C}">
                <a14:useLocalDpi xmlns:a14="http://schemas.microsoft.com/office/drawing/2010/main" val="0"/>
              </a:ext>
            </a:extLst>
          </a:blip>
          <a:srcRect t="11075" b="11075"/>
          <a:stretch>
            <a:fillRect/>
          </a:stretch>
        </p:blipFill>
        <p:spPr>
          <a:xfrm>
            <a:off x="3021185" y="3693648"/>
            <a:ext cx="1924477" cy="2132440"/>
          </a:xfrm>
        </p:spPr>
      </p:pic>
      <p:sp>
        <p:nvSpPr>
          <p:cNvPr id="48" name="Text Placeholder 47">
            <a:extLst>
              <a:ext uri="{FF2B5EF4-FFF2-40B4-BE49-F238E27FC236}">
                <a16:creationId xmlns:a16="http://schemas.microsoft.com/office/drawing/2014/main" id="{209B52CE-D061-95BB-8773-D0311C29E4E5}"/>
              </a:ext>
            </a:extLst>
          </p:cNvPr>
          <p:cNvSpPr>
            <a:spLocks noGrp="1"/>
          </p:cNvSpPr>
          <p:nvPr>
            <p:ph type="body" sz="quarter" idx="20"/>
          </p:nvPr>
        </p:nvSpPr>
        <p:spPr>
          <a:xfrm>
            <a:off x="3021185" y="5945702"/>
            <a:ext cx="2000979" cy="274320"/>
          </a:xfrm>
        </p:spPr>
        <p:txBody>
          <a:bodyPr/>
          <a:lstStyle/>
          <a:p>
            <a:pPr algn="ctr"/>
            <a:r>
              <a:rPr lang="en-US" sz="2000">
                <a:solidFill>
                  <a:schemeClr val="tx1"/>
                </a:solidFill>
              </a:rPr>
              <a:t>Mukund Sahu</a:t>
            </a:r>
          </a:p>
        </p:txBody>
      </p:sp>
      <p:pic>
        <p:nvPicPr>
          <p:cNvPr id="52" name="Picture Placeholder 51" descr="A person standing in front of a large building&#10;&#10;Description automatically generated">
            <a:extLst>
              <a:ext uri="{FF2B5EF4-FFF2-40B4-BE49-F238E27FC236}">
                <a16:creationId xmlns:a16="http://schemas.microsoft.com/office/drawing/2014/main" id="{5418ED01-6EC7-972D-9841-46436054C8AC}"/>
              </a:ext>
            </a:extLst>
          </p:cNvPr>
          <p:cNvPicPr>
            <a:picLocks noGrp="1" noChangeAspect="1"/>
          </p:cNvPicPr>
          <p:nvPr>
            <p:ph type="pic" sz="quarter" idx="19"/>
          </p:nvPr>
        </p:nvPicPr>
        <p:blipFill rotWithShape="1">
          <a:blip r:embed="rId5">
            <a:extLst>
              <a:ext uri="{28A0092B-C50C-407E-A947-70E740481C1C}">
                <a14:useLocalDpi xmlns:a14="http://schemas.microsoft.com/office/drawing/2010/main" val="0"/>
              </a:ext>
            </a:extLst>
          </a:blip>
          <a:srcRect l="52295" t="42234" b="1461"/>
          <a:stretch/>
        </p:blipFill>
        <p:spPr>
          <a:xfrm>
            <a:off x="4795638" y="1437501"/>
            <a:ext cx="1901788" cy="2105154"/>
          </a:xfrm>
        </p:spPr>
      </p:pic>
      <p:pic>
        <p:nvPicPr>
          <p:cNvPr id="62" name="Picture 61" descr="A picture containing human face, person, clothing, portrait&#10;&#10;Description automatically generated">
            <a:extLst>
              <a:ext uri="{FF2B5EF4-FFF2-40B4-BE49-F238E27FC236}">
                <a16:creationId xmlns:a16="http://schemas.microsoft.com/office/drawing/2014/main" id="{BFE56A3A-D7BB-0AE4-0F9C-79524715A60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45438" y="3723136"/>
            <a:ext cx="1872482" cy="2117696"/>
          </a:xfrm>
          <a:prstGeom prst="rect">
            <a:avLst/>
          </a:prstGeom>
        </p:spPr>
      </p:pic>
      <p:sp>
        <p:nvSpPr>
          <p:cNvPr id="64" name="Text Placeholder 47">
            <a:extLst>
              <a:ext uri="{FF2B5EF4-FFF2-40B4-BE49-F238E27FC236}">
                <a16:creationId xmlns:a16="http://schemas.microsoft.com/office/drawing/2014/main" id="{9ABD8AA6-B3CF-3FCE-10F5-0123643EEEE5}"/>
              </a:ext>
            </a:extLst>
          </p:cNvPr>
          <p:cNvSpPr txBox="1">
            <a:spLocks/>
          </p:cNvSpPr>
          <p:nvPr/>
        </p:nvSpPr>
        <p:spPr>
          <a:xfrm>
            <a:off x="5060485" y="5938080"/>
            <a:ext cx="2403072" cy="281942"/>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1600" b="1" i="0" kern="1200">
                <a:solidFill>
                  <a:schemeClr val="tx2"/>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b="1" i="0" kern="1200">
                <a:solidFill>
                  <a:schemeClr val="tx2"/>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400" b="1" i="0" kern="1200">
                <a:solidFill>
                  <a:schemeClr val="tx2"/>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400" b="1" i="0" kern="1200">
                <a:solidFill>
                  <a:schemeClr val="tx2"/>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400" b="1" i="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2000">
                <a:solidFill>
                  <a:schemeClr val="tx1"/>
                </a:solidFill>
              </a:rPr>
              <a:t>Pranshu Vashishth</a:t>
            </a:r>
          </a:p>
        </p:txBody>
      </p:sp>
      <p:sp>
        <p:nvSpPr>
          <p:cNvPr id="65" name="Text Placeholder 47">
            <a:extLst>
              <a:ext uri="{FF2B5EF4-FFF2-40B4-BE49-F238E27FC236}">
                <a16:creationId xmlns:a16="http://schemas.microsoft.com/office/drawing/2014/main" id="{6DBFAB0B-3CBB-DC3B-2EB7-5600003F33DE}"/>
              </a:ext>
            </a:extLst>
          </p:cNvPr>
          <p:cNvSpPr txBox="1">
            <a:spLocks/>
          </p:cNvSpPr>
          <p:nvPr/>
        </p:nvSpPr>
        <p:spPr>
          <a:xfrm>
            <a:off x="7440107" y="5929207"/>
            <a:ext cx="2000979" cy="274320"/>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sz="1600" b="1" i="0" kern="1200">
                <a:solidFill>
                  <a:schemeClr val="tx2"/>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b="1" i="0" kern="1200">
                <a:solidFill>
                  <a:schemeClr val="tx2"/>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400" b="1" i="0" kern="1200">
                <a:solidFill>
                  <a:schemeClr val="tx2"/>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400" b="1" i="0" kern="1200">
                <a:solidFill>
                  <a:schemeClr val="tx2"/>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400" b="1" i="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2000">
                <a:solidFill>
                  <a:schemeClr val="tx1"/>
                </a:solidFill>
              </a:rPr>
              <a:t>Dharan </a:t>
            </a:r>
            <a:r>
              <a:rPr lang="en-US" sz="2000" err="1">
                <a:solidFill>
                  <a:schemeClr val="tx1"/>
                </a:solidFill>
              </a:rPr>
              <a:t>Tej</a:t>
            </a:r>
            <a:endParaRPr lang="en-US" sz="2000">
              <a:solidFill>
                <a:schemeClr val="tx1"/>
              </a:solidFill>
            </a:endParaRPr>
          </a:p>
        </p:txBody>
      </p:sp>
      <p:pic>
        <p:nvPicPr>
          <p:cNvPr id="67" name="Picture 66" descr="A person wearing a backpack&#10;&#10;Description automatically generated with medium confidence">
            <a:extLst>
              <a:ext uri="{FF2B5EF4-FFF2-40B4-BE49-F238E27FC236}">
                <a16:creationId xmlns:a16="http://schemas.microsoft.com/office/drawing/2014/main" id="{77D1461E-28AB-B30C-96A9-C419CCCFF01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H="1">
            <a:off x="7440107" y="3723136"/>
            <a:ext cx="1932524" cy="2132440"/>
          </a:xfrm>
          <a:prstGeom prst="rect">
            <a:avLst/>
          </a:prstGeom>
        </p:spPr>
      </p:pic>
    </p:spTree>
    <p:extLst>
      <p:ext uri="{BB962C8B-B14F-4D97-AF65-F5344CB8AC3E}">
        <p14:creationId xmlns:p14="http://schemas.microsoft.com/office/powerpoint/2010/main" val="138626108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bg>
      <p:bgPr>
        <a:solidFill>
          <a:schemeClr val="accent3">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3231CF-181B-A3BD-2DC9-8524FB85F6F9}"/>
              </a:ext>
            </a:extLst>
          </p:cNvPr>
          <p:cNvSpPr>
            <a:spLocks noGrp="1"/>
          </p:cNvSpPr>
          <p:nvPr>
            <p:ph type="title"/>
          </p:nvPr>
        </p:nvSpPr>
        <p:spPr>
          <a:xfrm>
            <a:off x="770626" y="263508"/>
            <a:ext cx="10363200" cy="1325880"/>
          </a:xfrm>
        </p:spPr>
        <p:txBody>
          <a:bodyPr/>
          <a:lstStyle/>
          <a:p>
            <a:pPr algn="ctr"/>
            <a:r>
              <a:rPr lang="en-US">
                <a:solidFill>
                  <a:schemeClr val="tx1"/>
                </a:solidFill>
              </a:rPr>
              <a:t>User stories</a:t>
            </a:r>
            <a:endParaRPr lang="en-US"/>
          </a:p>
        </p:txBody>
      </p:sp>
      <p:sp>
        <p:nvSpPr>
          <p:cNvPr id="4" name="Text Placeholder 3">
            <a:extLst>
              <a:ext uri="{FF2B5EF4-FFF2-40B4-BE49-F238E27FC236}">
                <a16:creationId xmlns:a16="http://schemas.microsoft.com/office/drawing/2014/main" id="{B8015FAA-0A92-57C2-4923-7B0214D71533}"/>
              </a:ext>
            </a:extLst>
          </p:cNvPr>
          <p:cNvSpPr>
            <a:spLocks noGrp="1"/>
          </p:cNvSpPr>
          <p:nvPr>
            <p:ph type="body" sz="quarter" idx="14"/>
          </p:nvPr>
        </p:nvSpPr>
        <p:spPr>
          <a:xfrm>
            <a:off x="1096992" y="2868973"/>
            <a:ext cx="1710905" cy="921300"/>
          </a:xfrm>
        </p:spPr>
        <p:txBody>
          <a:bodyPr vert="horz" lIns="91440" tIns="45720" rIns="91440" bIns="45720" rtlCol="0" anchor="t">
            <a:noAutofit/>
          </a:bodyPr>
          <a:lstStyle/>
          <a:p>
            <a:pPr algn="ctr"/>
            <a:r>
              <a:rPr lang="en-US" sz="2000">
                <a:solidFill>
                  <a:schemeClr val="tx1"/>
                </a:solidFill>
              </a:rPr>
              <a:t>Puranjay</a:t>
            </a:r>
          </a:p>
          <a:p>
            <a:pPr algn="ctr"/>
            <a:r>
              <a:rPr lang="en-US" sz="1800" err="1">
                <a:solidFill>
                  <a:schemeClr val="tx1"/>
                </a:solidFill>
              </a:rPr>
              <a:t>BigQuery</a:t>
            </a:r>
            <a:r>
              <a:rPr lang="en-US" sz="1800">
                <a:solidFill>
                  <a:schemeClr val="tx1"/>
                </a:solidFill>
              </a:rPr>
              <a:t> ML model</a:t>
            </a:r>
          </a:p>
        </p:txBody>
      </p:sp>
      <p:sp>
        <p:nvSpPr>
          <p:cNvPr id="7" name="Text Placeholder 6">
            <a:extLst>
              <a:ext uri="{FF2B5EF4-FFF2-40B4-BE49-F238E27FC236}">
                <a16:creationId xmlns:a16="http://schemas.microsoft.com/office/drawing/2014/main" id="{E67D42C8-6CA7-C2EC-A071-873149BF0997}"/>
              </a:ext>
            </a:extLst>
          </p:cNvPr>
          <p:cNvSpPr>
            <a:spLocks noGrp="1"/>
          </p:cNvSpPr>
          <p:nvPr>
            <p:ph type="body" sz="quarter" idx="17"/>
          </p:nvPr>
        </p:nvSpPr>
        <p:spPr>
          <a:xfrm>
            <a:off x="3550056" y="2872598"/>
            <a:ext cx="2286000" cy="1079451"/>
          </a:xfrm>
        </p:spPr>
        <p:txBody>
          <a:bodyPr vert="horz" lIns="91440" tIns="45720" rIns="91440" bIns="45720" rtlCol="0" anchor="t">
            <a:noAutofit/>
          </a:bodyPr>
          <a:lstStyle/>
          <a:p>
            <a:pPr algn="ctr"/>
            <a:r>
              <a:rPr lang="en-US" sz="2000">
                <a:solidFill>
                  <a:schemeClr val="tx1"/>
                </a:solidFill>
              </a:rPr>
              <a:t>Parth</a:t>
            </a:r>
          </a:p>
          <a:p>
            <a:pPr algn="ctr"/>
            <a:r>
              <a:rPr lang="en-US" sz="1800">
                <a:solidFill>
                  <a:schemeClr val="tx1"/>
                </a:solidFill>
              </a:rPr>
              <a:t>Looker &amp; Tableau visualization</a:t>
            </a:r>
          </a:p>
        </p:txBody>
      </p:sp>
      <p:sp>
        <p:nvSpPr>
          <p:cNvPr id="10" name="Text Placeholder 9">
            <a:extLst>
              <a:ext uri="{FF2B5EF4-FFF2-40B4-BE49-F238E27FC236}">
                <a16:creationId xmlns:a16="http://schemas.microsoft.com/office/drawing/2014/main" id="{63358D5F-A40C-A7F6-AC98-6C8FFED9039A}"/>
              </a:ext>
            </a:extLst>
          </p:cNvPr>
          <p:cNvSpPr>
            <a:spLocks noGrp="1"/>
          </p:cNvSpPr>
          <p:nvPr>
            <p:ph type="body" sz="quarter" idx="23"/>
          </p:nvPr>
        </p:nvSpPr>
        <p:spPr>
          <a:xfrm>
            <a:off x="3041386" y="5690560"/>
            <a:ext cx="2286000" cy="820659"/>
          </a:xfrm>
        </p:spPr>
        <p:txBody>
          <a:bodyPr vert="horz" lIns="91440" tIns="45720" rIns="91440" bIns="45720" rtlCol="0" anchor="t">
            <a:noAutofit/>
          </a:bodyPr>
          <a:lstStyle/>
          <a:p>
            <a:pPr algn="ctr"/>
            <a:r>
              <a:rPr lang="en-US" sz="2000">
                <a:solidFill>
                  <a:schemeClr val="tx1"/>
                </a:solidFill>
              </a:rPr>
              <a:t>Neel</a:t>
            </a:r>
          </a:p>
          <a:p>
            <a:pPr algn="ctr"/>
            <a:r>
              <a:rPr lang="en-US" sz="1800" err="1">
                <a:solidFill>
                  <a:schemeClr val="tx1"/>
                </a:solidFill>
              </a:rPr>
              <a:t>BigQuery</a:t>
            </a:r>
            <a:r>
              <a:rPr lang="en-US" sz="1800">
                <a:solidFill>
                  <a:schemeClr val="tx1"/>
                </a:solidFill>
              </a:rPr>
              <a:t> Analysis</a:t>
            </a:r>
          </a:p>
        </p:txBody>
      </p:sp>
      <p:sp>
        <p:nvSpPr>
          <p:cNvPr id="13" name="Text Placeholder 12">
            <a:extLst>
              <a:ext uri="{FF2B5EF4-FFF2-40B4-BE49-F238E27FC236}">
                <a16:creationId xmlns:a16="http://schemas.microsoft.com/office/drawing/2014/main" id="{5D7C8E9D-0D75-AB37-7F2F-AD19B14F92DC}"/>
              </a:ext>
            </a:extLst>
          </p:cNvPr>
          <p:cNvSpPr>
            <a:spLocks noGrp="1"/>
          </p:cNvSpPr>
          <p:nvPr>
            <p:ph type="body" sz="quarter" idx="20"/>
          </p:nvPr>
        </p:nvSpPr>
        <p:spPr>
          <a:xfrm>
            <a:off x="6771370" y="5758821"/>
            <a:ext cx="2271623" cy="691263"/>
          </a:xfrm>
        </p:spPr>
        <p:txBody>
          <a:bodyPr vert="horz" lIns="91440" tIns="45720" rIns="91440" bIns="45720" rtlCol="0" anchor="t">
            <a:noAutofit/>
          </a:bodyPr>
          <a:lstStyle/>
          <a:p>
            <a:pPr algn="ctr"/>
            <a:r>
              <a:rPr lang="en-US" sz="2000">
                <a:solidFill>
                  <a:schemeClr val="tx1"/>
                </a:solidFill>
              </a:rPr>
              <a:t>Mukund</a:t>
            </a:r>
          </a:p>
          <a:p>
            <a:pPr algn="ctr"/>
            <a:r>
              <a:rPr lang="en-US" sz="1800">
                <a:solidFill>
                  <a:schemeClr val="tx1"/>
                </a:solidFill>
              </a:rPr>
              <a:t>Data preparation</a:t>
            </a:r>
          </a:p>
        </p:txBody>
      </p:sp>
      <p:sp>
        <p:nvSpPr>
          <p:cNvPr id="19" name="Text Placeholder 12">
            <a:extLst>
              <a:ext uri="{FF2B5EF4-FFF2-40B4-BE49-F238E27FC236}">
                <a16:creationId xmlns:a16="http://schemas.microsoft.com/office/drawing/2014/main" id="{2EB05FB5-088D-A9DB-D147-D2651924EB61}"/>
              </a:ext>
            </a:extLst>
          </p:cNvPr>
          <p:cNvSpPr txBox="1">
            <a:spLocks/>
          </p:cNvSpPr>
          <p:nvPr/>
        </p:nvSpPr>
        <p:spPr>
          <a:xfrm>
            <a:off x="8965354" y="2848846"/>
            <a:ext cx="2544792" cy="935678"/>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sz="1600" b="1" i="0" kern="1200">
                <a:solidFill>
                  <a:schemeClr val="tx2"/>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b="1" i="0" kern="1200">
                <a:solidFill>
                  <a:schemeClr val="tx2"/>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400" b="1" i="0" kern="1200">
                <a:solidFill>
                  <a:schemeClr val="tx2"/>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400" b="1" i="0" kern="1200">
                <a:solidFill>
                  <a:schemeClr val="tx2"/>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400" b="1" i="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2000">
                <a:solidFill>
                  <a:schemeClr val="tx1"/>
                </a:solidFill>
              </a:rPr>
              <a:t>Dharan Tej</a:t>
            </a:r>
          </a:p>
          <a:p>
            <a:pPr algn="ctr"/>
            <a:r>
              <a:rPr lang="en-US" sz="1800">
                <a:solidFill>
                  <a:schemeClr val="tx1"/>
                </a:solidFill>
              </a:rPr>
              <a:t>Bucket and </a:t>
            </a:r>
            <a:r>
              <a:rPr lang="en-US" sz="1800" err="1">
                <a:solidFill>
                  <a:schemeClr val="tx1"/>
                </a:solidFill>
              </a:rPr>
              <a:t>Dataproc</a:t>
            </a:r>
            <a:r>
              <a:rPr lang="en-US" sz="1800">
                <a:solidFill>
                  <a:schemeClr val="tx1"/>
                </a:solidFill>
              </a:rPr>
              <a:t> cluster</a:t>
            </a:r>
          </a:p>
        </p:txBody>
      </p:sp>
      <p:sp>
        <p:nvSpPr>
          <p:cNvPr id="21" name="Text Placeholder 12">
            <a:extLst>
              <a:ext uri="{FF2B5EF4-FFF2-40B4-BE49-F238E27FC236}">
                <a16:creationId xmlns:a16="http://schemas.microsoft.com/office/drawing/2014/main" id="{313A0FEA-87AF-2255-8132-DDF9B82A0C94}"/>
              </a:ext>
            </a:extLst>
          </p:cNvPr>
          <p:cNvSpPr txBox="1">
            <a:spLocks/>
          </p:cNvSpPr>
          <p:nvPr/>
        </p:nvSpPr>
        <p:spPr>
          <a:xfrm>
            <a:off x="6429189" y="2871849"/>
            <a:ext cx="2286000" cy="691263"/>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sz="1600" b="1" i="0" kern="1200">
                <a:solidFill>
                  <a:schemeClr val="tx2"/>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b="1" i="0" kern="1200">
                <a:solidFill>
                  <a:schemeClr val="tx2"/>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400" b="1" i="0" kern="1200">
                <a:solidFill>
                  <a:schemeClr val="tx2"/>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400" b="1" i="0" kern="1200">
                <a:solidFill>
                  <a:schemeClr val="tx2"/>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400" b="1" i="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2000">
                <a:solidFill>
                  <a:schemeClr val="tx1"/>
                </a:solidFill>
              </a:rPr>
              <a:t>Pranshu</a:t>
            </a:r>
          </a:p>
          <a:p>
            <a:pPr algn="ctr"/>
            <a:r>
              <a:rPr lang="en-US" sz="1800">
                <a:solidFill>
                  <a:schemeClr val="tx1"/>
                </a:solidFill>
              </a:rPr>
              <a:t>VPC</a:t>
            </a:r>
          </a:p>
        </p:txBody>
      </p:sp>
      <p:pic>
        <p:nvPicPr>
          <p:cNvPr id="3" name="Picture 4" descr="Icon&#10;&#10;Description automatically generated">
            <a:extLst>
              <a:ext uri="{FF2B5EF4-FFF2-40B4-BE49-F238E27FC236}">
                <a16:creationId xmlns:a16="http://schemas.microsoft.com/office/drawing/2014/main" id="{B9F90011-B3C1-7C0C-19FD-42A306B653B1}"/>
              </a:ext>
            </a:extLst>
          </p:cNvPr>
          <p:cNvPicPr>
            <a:picLocks noChangeAspect="1"/>
          </p:cNvPicPr>
          <p:nvPr/>
        </p:nvPicPr>
        <p:blipFill>
          <a:blip r:embed="rId2"/>
          <a:stretch>
            <a:fillRect/>
          </a:stretch>
        </p:blipFill>
        <p:spPr>
          <a:xfrm>
            <a:off x="6778476" y="1192872"/>
            <a:ext cx="1438635" cy="1568031"/>
          </a:xfrm>
          <a:prstGeom prst="rect">
            <a:avLst/>
          </a:prstGeom>
        </p:spPr>
      </p:pic>
      <p:pic>
        <p:nvPicPr>
          <p:cNvPr id="5" name="Picture 5" descr="Icon&#10;&#10;Description automatically generated">
            <a:extLst>
              <a:ext uri="{FF2B5EF4-FFF2-40B4-BE49-F238E27FC236}">
                <a16:creationId xmlns:a16="http://schemas.microsoft.com/office/drawing/2014/main" id="{E20268C5-4BD7-9E5F-1695-08AB103F76C7}"/>
              </a:ext>
            </a:extLst>
          </p:cNvPr>
          <p:cNvPicPr>
            <a:picLocks noChangeAspect="1"/>
          </p:cNvPicPr>
          <p:nvPr/>
        </p:nvPicPr>
        <p:blipFill rotWithShape="1">
          <a:blip r:embed="rId3"/>
          <a:srcRect l="22963" r="23704" b="-1316"/>
          <a:stretch/>
        </p:blipFill>
        <p:spPr>
          <a:xfrm>
            <a:off x="1094978" y="1212586"/>
            <a:ext cx="1543594" cy="1557418"/>
          </a:xfrm>
          <a:prstGeom prst="rect">
            <a:avLst/>
          </a:prstGeom>
        </p:spPr>
      </p:pic>
      <p:pic>
        <p:nvPicPr>
          <p:cNvPr id="6" name="Picture 7" descr="Icon&#10;&#10;Description automatically generated">
            <a:extLst>
              <a:ext uri="{FF2B5EF4-FFF2-40B4-BE49-F238E27FC236}">
                <a16:creationId xmlns:a16="http://schemas.microsoft.com/office/drawing/2014/main" id="{466C9870-4804-1BE1-C615-232DBD78D708}"/>
              </a:ext>
            </a:extLst>
          </p:cNvPr>
          <p:cNvPicPr>
            <a:picLocks noChangeAspect="1"/>
          </p:cNvPicPr>
          <p:nvPr/>
        </p:nvPicPr>
        <p:blipFill>
          <a:blip r:embed="rId4"/>
          <a:stretch>
            <a:fillRect/>
          </a:stretch>
        </p:blipFill>
        <p:spPr>
          <a:xfrm>
            <a:off x="9452664" y="1192872"/>
            <a:ext cx="1553654" cy="1568031"/>
          </a:xfrm>
          <a:prstGeom prst="rect">
            <a:avLst/>
          </a:prstGeom>
        </p:spPr>
      </p:pic>
      <p:pic>
        <p:nvPicPr>
          <p:cNvPr id="8" name="Picture 8" descr="Chart, logo&#10;&#10;Description automatically generated">
            <a:extLst>
              <a:ext uri="{FF2B5EF4-FFF2-40B4-BE49-F238E27FC236}">
                <a16:creationId xmlns:a16="http://schemas.microsoft.com/office/drawing/2014/main" id="{85194E4D-4FC1-948B-94A8-7E3A00BFF48B}"/>
              </a:ext>
            </a:extLst>
          </p:cNvPr>
          <p:cNvPicPr>
            <a:picLocks noChangeAspect="1"/>
          </p:cNvPicPr>
          <p:nvPr/>
        </p:nvPicPr>
        <p:blipFill>
          <a:blip r:embed="rId5"/>
          <a:stretch>
            <a:fillRect/>
          </a:stretch>
        </p:blipFill>
        <p:spPr>
          <a:xfrm>
            <a:off x="3917381" y="1192872"/>
            <a:ext cx="1539276" cy="1568031"/>
          </a:xfrm>
          <a:prstGeom prst="rect">
            <a:avLst/>
          </a:prstGeom>
        </p:spPr>
      </p:pic>
      <p:pic>
        <p:nvPicPr>
          <p:cNvPr id="9" name="Picture 10" descr="Icon&#10;&#10;Description automatically generated">
            <a:extLst>
              <a:ext uri="{FF2B5EF4-FFF2-40B4-BE49-F238E27FC236}">
                <a16:creationId xmlns:a16="http://schemas.microsoft.com/office/drawing/2014/main" id="{08F90A9E-822B-F992-B498-6B75354F556B}"/>
              </a:ext>
            </a:extLst>
          </p:cNvPr>
          <p:cNvPicPr>
            <a:picLocks noChangeAspect="1"/>
          </p:cNvPicPr>
          <p:nvPr/>
        </p:nvPicPr>
        <p:blipFill>
          <a:blip r:embed="rId6"/>
          <a:stretch>
            <a:fillRect/>
          </a:stretch>
        </p:blipFill>
        <p:spPr>
          <a:xfrm>
            <a:off x="3344712" y="4085147"/>
            <a:ext cx="1750083" cy="1491292"/>
          </a:xfrm>
          <a:prstGeom prst="rect">
            <a:avLst/>
          </a:prstGeom>
        </p:spPr>
      </p:pic>
      <p:pic>
        <p:nvPicPr>
          <p:cNvPr id="11" name="Picture 11" descr="Icon&#10;&#10;Description automatically generated">
            <a:extLst>
              <a:ext uri="{FF2B5EF4-FFF2-40B4-BE49-F238E27FC236}">
                <a16:creationId xmlns:a16="http://schemas.microsoft.com/office/drawing/2014/main" id="{A2DC8B55-05C0-91B9-070F-59B5A9124506}"/>
              </a:ext>
            </a:extLst>
          </p:cNvPr>
          <p:cNvPicPr>
            <a:picLocks noChangeAspect="1"/>
          </p:cNvPicPr>
          <p:nvPr/>
        </p:nvPicPr>
        <p:blipFill>
          <a:blip r:embed="rId7"/>
          <a:stretch>
            <a:fillRect/>
          </a:stretch>
        </p:blipFill>
        <p:spPr>
          <a:xfrm>
            <a:off x="6901131" y="4079576"/>
            <a:ext cx="2012830" cy="1502433"/>
          </a:xfrm>
          <a:prstGeom prst="rect">
            <a:avLst/>
          </a:prstGeom>
        </p:spPr>
      </p:pic>
    </p:spTree>
    <p:extLst>
      <p:ext uri="{BB962C8B-B14F-4D97-AF65-F5344CB8AC3E}">
        <p14:creationId xmlns:p14="http://schemas.microsoft.com/office/powerpoint/2010/main" val="344351941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C183D7F6-B498-43B3-948B-1728B52AA6E4}">
                <adec:decorative xmlns:adec="http://schemas.microsoft.com/office/drawing/2017/decorative" val="1"/>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0" y="2"/>
            <a:ext cx="12192000" cy="6857999"/>
          </a:xfrm>
          <a:custGeom>
            <a:avLst/>
            <a:gdLst>
              <a:gd name="connsiteX0" fmla="*/ 0 w 12192000"/>
              <a:gd name="connsiteY0" fmla="*/ 0 h 6857999"/>
              <a:gd name="connsiteX1" fmla="*/ 12192000 w 12192000"/>
              <a:gd name="connsiteY1" fmla="*/ 0 h 6857999"/>
              <a:gd name="connsiteX2" fmla="*/ 12192000 w 12192000"/>
              <a:gd name="connsiteY2" fmla="*/ 6857999 h 6857999"/>
              <a:gd name="connsiteX3" fmla="*/ 0 w 12192000"/>
              <a:gd name="connsiteY3" fmla="*/ 6857999 h 6857999"/>
            </a:gdLst>
            <a:ahLst/>
            <a:cxnLst>
              <a:cxn ang="0">
                <a:pos x="connsiteX0" y="connsiteY0"/>
              </a:cxn>
              <a:cxn ang="0">
                <a:pos x="connsiteX1" y="connsiteY1"/>
              </a:cxn>
              <a:cxn ang="0">
                <a:pos x="connsiteX2" y="connsiteY2"/>
              </a:cxn>
              <a:cxn ang="0">
                <a:pos x="connsiteX3" y="connsiteY3"/>
              </a:cxn>
            </a:cxnLst>
            <a:rect l="l" t="t" r="r" b="b"/>
            <a:pathLst>
              <a:path w="12192000" h="6857999">
                <a:moveTo>
                  <a:pt x="0" y="0"/>
                </a:moveTo>
                <a:lnTo>
                  <a:pt x="12192000" y="0"/>
                </a:lnTo>
                <a:lnTo>
                  <a:pt x="12192000" y="6857999"/>
                </a:lnTo>
                <a:lnTo>
                  <a:pt x="0" y="6857999"/>
                </a:lnTo>
                <a:close/>
              </a:path>
            </a:pathLst>
          </a:custGeom>
        </p:spPr>
      </p:pic>
      <p:sp>
        <p:nvSpPr>
          <p:cNvPr id="5" name="Rectangle 4">
            <a:extLst>
              <a:ext uri="{C183D7F6-B498-43B3-948B-1728B52AA6E4}">
                <adec:decorative xmlns:adec="http://schemas.microsoft.com/office/drawing/2017/decorative" val="1"/>
              </a:ext>
            </a:extLst>
          </p:cNvPr>
          <p:cNvSpPr/>
          <p:nvPr/>
        </p:nvSpPr>
        <p:spPr>
          <a:xfrm>
            <a:off x="0" y="0"/>
            <a:ext cx="12192000" cy="6858000"/>
          </a:xfrm>
          <a:prstGeom prst="rect">
            <a:avLst/>
          </a:prstGeom>
          <a:gradFill flip="none" rotWithShape="0">
            <a:gsLst>
              <a:gs pos="100000">
                <a:srgbClr val="1F2229">
                  <a:alpha val="60000"/>
                </a:srgbClr>
              </a:gs>
              <a:gs pos="20000">
                <a:srgbClr val="1F2229">
                  <a:alpha val="91765"/>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a:extLst>
              <a:ext uri="{C183D7F6-B498-43B3-948B-1728B52AA6E4}">
                <adec:decorative xmlns:adec="http://schemas.microsoft.com/office/drawing/2017/decorative" val="1"/>
              </a:ext>
            </a:extLst>
          </p:cNvPr>
          <p:cNvGrpSpPr/>
          <p:nvPr/>
        </p:nvGrpSpPr>
        <p:grpSpPr>
          <a:xfrm>
            <a:off x="2757714" y="1626921"/>
            <a:ext cx="6676572" cy="3604160"/>
            <a:chOff x="2162629" y="1305681"/>
            <a:chExt cx="7866742" cy="4246640"/>
          </a:xfrm>
        </p:grpSpPr>
        <p:sp>
          <p:nvSpPr>
            <p:cNvPr id="17" name="Oval 16"/>
            <p:cNvSpPr/>
            <p:nvPr/>
          </p:nvSpPr>
          <p:spPr>
            <a:xfrm>
              <a:off x="5782715" y="1305681"/>
              <a:ext cx="4246656" cy="4246640"/>
            </a:xfrm>
            <a:prstGeom prst="ellipse">
              <a:avLst/>
            </a:prstGeom>
            <a:solidFill>
              <a:srgbClr val="43CDD9">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2162629" y="1305681"/>
              <a:ext cx="4246656" cy="4246640"/>
            </a:xfrm>
            <a:prstGeom prst="ellipse">
              <a:avLst/>
            </a:prstGeom>
            <a:solidFill>
              <a:srgbClr val="43CDD9">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Oval 15">
            <a:extLst>
              <a:ext uri="{C183D7F6-B498-43B3-948B-1728B52AA6E4}">
                <adec:decorative xmlns:adec="http://schemas.microsoft.com/office/drawing/2017/decorative" val="1"/>
              </a:ext>
            </a:extLst>
          </p:cNvPr>
          <p:cNvSpPr/>
          <p:nvPr/>
        </p:nvSpPr>
        <p:spPr>
          <a:xfrm>
            <a:off x="3456507" y="789512"/>
            <a:ext cx="5278993" cy="5278976"/>
          </a:xfrm>
          <a:prstGeom prst="ellips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9" name="Oval 18">
            <a:extLst>
              <a:ext uri="{C183D7F6-B498-43B3-948B-1728B52AA6E4}">
                <adec:decorative xmlns:adec="http://schemas.microsoft.com/office/drawing/2017/decorative" val="1"/>
              </a:ext>
            </a:extLst>
          </p:cNvPr>
          <p:cNvSpPr/>
          <p:nvPr/>
        </p:nvSpPr>
        <p:spPr>
          <a:xfrm>
            <a:off x="3879010" y="1212017"/>
            <a:ext cx="4433981" cy="4433966"/>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3" name="TextBox 12"/>
          <p:cNvSpPr txBox="1"/>
          <p:nvPr/>
        </p:nvSpPr>
        <p:spPr>
          <a:xfrm>
            <a:off x="4381588" y="3059668"/>
            <a:ext cx="3428824" cy="738664"/>
          </a:xfrm>
          <a:prstGeom prst="rect">
            <a:avLst/>
          </a:prstGeom>
          <a:noFill/>
        </p:spPr>
        <p:txBody>
          <a:bodyPr wrap="none" lIns="0" tIns="0" rIns="0" bIns="0" rtlCol="0">
            <a:spAutoFit/>
          </a:bodyPr>
          <a:lstStyle/>
          <a:p>
            <a:pPr algn="ctr">
              <a:tabLst>
                <a:tab pos="347663" algn="l"/>
              </a:tabLst>
            </a:pPr>
            <a:r>
              <a:rPr lang="en-US" sz="4800" b="1">
                <a:solidFill>
                  <a:srgbClr val="FFFFFF"/>
                </a:solidFill>
                <a:latin typeface="+mj-lt"/>
              </a:rPr>
              <a:t>THANK YOU</a:t>
            </a:r>
          </a:p>
        </p:txBody>
      </p:sp>
      <p:sp>
        <p:nvSpPr>
          <p:cNvPr id="2" name="Title 1" hidden="1">
            <a:extLst>
              <a:ext uri="{FF2B5EF4-FFF2-40B4-BE49-F238E27FC236}">
                <a16:creationId xmlns:a16="http://schemas.microsoft.com/office/drawing/2014/main" id="{10E603A3-B905-4FE4-AF3D-7ABD07598BAD}"/>
              </a:ext>
            </a:extLst>
          </p:cNvPr>
          <p:cNvSpPr>
            <a:spLocks noGrp="1"/>
          </p:cNvSpPr>
          <p:nvPr>
            <p:ph type="title"/>
          </p:nvPr>
        </p:nvSpPr>
        <p:spPr/>
        <p:txBody>
          <a:bodyPr/>
          <a:lstStyle/>
          <a:p>
            <a:r>
              <a:rPr lang="en-US"/>
              <a:t>Slide 11</a:t>
            </a:r>
          </a:p>
        </p:txBody>
      </p:sp>
    </p:spTree>
    <p:extLst>
      <p:ext uri="{BB962C8B-B14F-4D97-AF65-F5344CB8AC3E}">
        <p14:creationId xmlns:p14="http://schemas.microsoft.com/office/powerpoint/2010/main" val="33456282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68B1C0"/>
            </a:gs>
            <a:gs pos="37000">
              <a:schemeClr val="accent1">
                <a:lumMod val="45000"/>
                <a:lumOff val="55000"/>
              </a:schemeClr>
            </a:gs>
            <a:gs pos="14000">
              <a:srgbClr val="97CAD4"/>
            </a:gs>
            <a:gs pos="89000">
              <a:srgbClr val="ADD7DD"/>
            </a:gs>
            <a:gs pos="100000">
              <a:srgbClr val="8DC7CF"/>
            </a:gs>
            <a:gs pos="68000">
              <a:schemeClr val="accent1">
                <a:lumMod val="45000"/>
                <a:lumOff val="55000"/>
              </a:schemeClr>
            </a:gs>
            <a:gs pos="100000">
              <a:schemeClr val="accent1">
                <a:lumMod val="30000"/>
                <a:lumOff val="70000"/>
              </a:schemeClr>
            </a:gs>
          </a:gsLst>
          <a:lin ang="10800000" scaled="1"/>
          <a:tileRect/>
        </a:gra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86C775E-7F49-DEC1-7594-BC06283629B6}"/>
              </a:ext>
            </a:extLst>
          </p:cNvPr>
          <p:cNvSpPr>
            <a:spLocks noGrp="1"/>
          </p:cNvSpPr>
          <p:nvPr>
            <p:ph type="title"/>
          </p:nvPr>
        </p:nvSpPr>
        <p:spPr>
          <a:xfrm>
            <a:off x="0" y="2358"/>
            <a:ext cx="12192000" cy="610863"/>
          </a:xfrm>
        </p:spPr>
        <p:txBody>
          <a:bodyPr>
            <a:normAutofit/>
          </a:bodyPr>
          <a:lstStyle/>
          <a:p>
            <a:pPr algn="ctr"/>
            <a:r>
              <a:rPr lang="en-US" sz="4150">
                <a:latin typeface="Aharoni" panose="020B0604020202020204" pitchFamily="2" charset="-79"/>
                <a:cs typeface="Aharoni" panose="020B0604020202020204" pitchFamily="2" charset="-79"/>
              </a:rPr>
              <a:t>WorkFlow</a:t>
            </a:r>
          </a:p>
        </p:txBody>
      </p:sp>
      <p:pic>
        <p:nvPicPr>
          <p:cNvPr id="5" name="Picture 5" descr="Diagram&#10;&#10;Description automatically generated">
            <a:extLst>
              <a:ext uri="{FF2B5EF4-FFF2-40B4-BE49-F238E27FC236}">
                <a16:creationId xmlns:a16="http://schemas.microsoft.com/office/drawing/2014/main" id="{6E290FF9-F21D-E43D-C98E-F65B1F9B1F7E}"/>
              </a:ext>
            </a:extLst>
          </p:cNvPr>
          <p:cNvPicPr>
            <a:picLocks noChangeAspect="1"/>
          </p:cNvPicPr>
          <p:nvPr/>
        </p:nvPicPr>
        <p:blipFill rotWithShape="1">
          <a:blip r:embed="rId2"/>
          <a:srcRect l="2111" t="3465" r="1727" b="4208"/>
          <a:stretch/>
        </p:blipFill>
        <p:spPr>
          <a:xfrm>
            <a:off x="540591" y="570515"/>
            <a:ext cx="11110934" cy="6062431"/>
          </a:xfrm>
          <a:prstGeom prst="rect">
            <a:avLst/>
          </a:prstGeom>
        </p:spPr>
      </p:pic>
    </p:spTree>
    <p:extLst>
      <p:ext uri="{BB962C8B-B14F-4D97-AF65-F5344CB8AC3E}">
        <p14:creationId xmlns:p14="http://schemas.microsoft.com/office/powerpoint/2010/main" val="39470693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7" descr="Diagram&#10;&#10;Description automatically generated">
            <a:extLst>
              <a:ext uri="{FF2B5EF4-FFF2-40B4-BE49-F238E27FC236}">
                <a16:creationId xmlns:a16="http://schemas.microsoft.com/office/drawing/2014/main" id="{FCB6B5B1-EB8B-109B-3146-1580971EED51}"/>
              </a:ext>
            </a:extLst>
          </p:cNvPr>
          <p:cNvPicPr>
            <a:picLocks noGrp="1" noChangeAspect="1"/>
          </p:cNvPicPr>
          <p:nvPr>
            <p:ph type="pic" sz="quarter" idx="13"/>
          </p:nvPr>
        </p:nvPicPr>
        <p:blipFill rotWithShape="1">
          <a:blip r:embed="rId2"/>
          <a:srcRect l="1905" r="1666"/>
          <a:stretch/>
        </p:blipFill>
        <p:spPr>
          <a:xfrm>
            <a:off x="5817237" y="1421161"/>
            <a:ext cx="6215105" cy="3938215"/>
          </a:xfrm>
          <a:noFill/>
        </p:spPr>
      </p:pic>
      <p:sp>
        <p:nvSpPr>
          <p:cNvPr id="3" name="Title 2">
            <a:extLst>
              <a:ext uri="{FF2B5EF4-FFF2-40B4-BE49-F238E27FC236}">
                <a16:creationId xmlns:a16="http://schemas.microsoft.com/office/drawing/2014/main" id="{28D1D51D-20AF-A9CC-B68A-8283DF6601C5}"/>
              </a:ext>
            </a:extLst>
          </p:cNvPr>
          <p:cNvSpPr>
            <a:spLocks noGrp="1"/>
          </p:cNvSpPr>
          <p:nvPr>
            <p:ph type="title"/>
          </p:nvPr>
        </p:nvSpPr>
        <p:spPr>
          <a:xfrm>
            <a:off x="897213" y="810298"/>
            <a:ext cx="5407748" cy="610863"/>
          </a:xfrm>
        </p:spPr>
        <p:txBody>
          <a:bodyPr anchor="b">
            <a:normAutofit/>
          </a:bodyPr>
          <a:lstStyle/>
          <a:p>
            <a:r>
              <a:rPr lang="en-US"/>
              <a:t>How data flows?</a:t>
            </a:r>
          </a:p>
        </p:txBody>
      </p:sp>
      <p:sp>
        <p:nvSpPr>
          <p:cNvPr id="12" name="Text Placeholder 3">
            <a:extLst>
              <a:ext uri="{FF2B5EF4-FFF2-40B4-BE49-F238E27FC236}">
                <a16:creationId xmlns:a16="http://schemas.microsoft.com/office/drawing/2014/main" id="{B6CDF33E-89AD-9D18-9ECD-C6FBCD0D16B9}"/>
              </a:ext>
            </a:extLst>
          </p:cNvPr>
          <p:cNvSpPr>
            <a:spLocks noGrp="1"/>
          </p:cNvSpPr>
          <p:nvPr>
            <p:ph type="body" sz="quarter" idx="11"/>
          </p:nvPr>
        </p:nvSpPr>
        <p:spPr>
          <a:xfrm>
            <a:off x="897213" y="2273900"/>
            <a:ext cx="5030377" cy="3938215"/>
          </a:xfrm>
        </p:spPr>
        <p:txBody>
          <a:bodyPr/>
          <a:lstStyle/>
          <a:p>
            <a:pPr marL="285750" indent="-285750">
              <a:buChar char="•"/>
            </a:pPr>
            <a:r>
              <a:rPr lang="en-US" sz="1750">
                <a:cs typeface="Sabon Next LT"/>
              </a:rPr>
              <a:t>Ingestion -: </a:t>
            </a:r>
            <a:r>
              <a:rPr lang="en-US" sz="1750">
                <a:ea typeface="+mn-lt"/>
                <a:cs typeface="+mn-lt"/>
              </a:rPr>
              <a:t>Data ingestion is the process of collecting data from various sources and moving it to a destination where it can be accessed, used, and analyzed.</a:t>
            </a:r>
          </a:p>
          <a:p>
            <a:pPr marL="285750" indent="-285750">
              <a:buChar char="•"/>
            </a:pPr>
            <a:endParaRPr lang="en-US" sz="1750">
              <a:ea typeface="+mn-lt"/>
              <a:cs typeface="+mn-lt"/>
            </a:endParaRPr>
          </a:p>
          <a:p>
            <a:pPr marL="285750" indent="-285750">
              <a:buChar char="•"/>
            </a:pPr>
            <a:r>
              <a:rPr lang="en-US" sz="1750">
                <a:ea typeface="+mn-lt"/>
                <a:cs typeface="+mn-lt"/>
              </a:rPr>
              <a:t>Prep &amp; Storage -: Changing raw data to clean &amp; to store that clean data.</a:t>
            </a:r>
          </a:p>
          <a:p>
            <a:pPr marL="285750" indent="-285750">
              <a:buChar char="•"/>
            </a:pPr>
            <a:endParaRPr lang="en-US" sz="1750">
              <a:ea typeface="+mn-lt"/>
              <a:cs typeface="+mn-lt"/>
            </a:endParaRPr>
          </a:p>
          <a:p>
            <a:pPr marL="285750" indent="-285750">
              <a:buChar char="•"/>
            </a:pPr>
            <a:r>
              <a:rPr lang="en-US" sz="1750">
                <a:ea typeface="+mn-lt"/>
                <a:cs typeface="+mn-lt"/>
              </a:rPr>
              <a:t>Analysis &amp; ML -: Extraction of meaningful insights, visualization of data &amp; applying ML models.</a:t>
            </a:r>
          </a:p>
          <a:p>
            <a:endParaRPr lang="en-US" sz="1800"/>
          </a:p>
        </p:txBody>
      </p:sp>
    </p:spTree>
    <p:extLst>
      <p:ext uri="{BB962C8B-B14F-4D97-AF65-F5344CB8AC3E}">
        <p14:creationId xmlns:p14="http://schemas.microsoft.com/office/powerpoint/2010/main" val="28608822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4773FCD-B69D-D214-3150-AD58BABC9A70}"/>
              </a:ext>
            </a:extLst>
          </p:cNvPr>
          <p:cNvSpPr>
            <a:spLocks noGrp="1"/>
          </p:cNvSpPr>
          <p:nvPr>
            <p:ph type="title"/>
          </p:nvPr>
        </p:nvSpPr>
        <p:spPr>
          <a:xfrm>
            <a:off x="439588" y="768436"/>
            <a:ext cx="4941477" cy="610863"/>
          </a:xfrm>
        </p:spPr>
        <p:txBody>
          <a:bodyPr anchor="b">
            <a:normAutofit/>
          </a:bodyPr>
          <a:lstStyle/>
          <a:p>
            <a:r>
              <a:rPr lang="en-US"/>
              <a:t>Data Preparation</a:t>
            </a:r>
          </a:p>
        </p:txBody>
      </p:sp>
      <p:sp>
        <p:nvSpPr>
          <p:cNvPr id="14" name="TextBox 13">
            <a:extLst>
              <a:ext uri="{FF2B5EF4-FFF2-40B4-BE49-F238E27FC236}">
                <a16:creationId xmlns:a16="http://schemas.microsoft.com/office/drawing/2014/main" id="{5F44277D-B380-74CA-0539-841555CE534A}"/>
              </a:ext>
            </a:extLst>
          </p:cNvPr>
          <p:cNvSpPr txBox="1"/>
          <p:nvPr/>
        </p:nvSpPr>
        <p:spPr>
          <a:xfrm>
            <a:off x="439588" y="1842247"/>
            <a:ext cx="4724083" cy="4524315"/>
          </a:xfrm>
          <a:prstGeom prst="rect">
            <a:avLst/>
          </a:prstGeom>
          <a:noFill/>
        </p:spPr>
        <p:txBody>
          <a:bodyPr wrap="square" rtlCol="0">
            <a:spAutoFit/>
          </a:bodyPr>
          <a:lstStyle/>
          <a:p>
            <a:pPr marL="0" indent="0">
              <a:buNone/>
            </a:pPr>
            <a:r>
              <a:rPr lang="en-US">
                <a:solidFill>
                  <a:schemeClr val="bg1"/>
                </a:solidFill>
              </a:rPr>
              <a:t>Data preparation is nothing but a process of exploring, cleaning, and modifying raw and messy data so that it can be used for reporting, analysis, and evaluation of machine learning algorithms. It is done to prepare and structured or unstructured data ready for implementation.</a:t>
            </a:r>
          </a:p>
          <a:p>
            <a:pPr marL="0" indent="0">
              <a:buNone/>
            </a:pPr>
            <a:endParaRPr lang="en-US">
              <a:solidFill>
                <a:schemeClr val="bg1"/>
              </a:solidFill>
            </a:endParaRPr>
          </a:p>
          <a:p>
            <a:pPr marL="0" indent="0">
              <a:buNone/>
            </a:pPr>
            <a:r>
              <a:rPr lang="en-US">
                <a:solidFill>
                  <a:schemeClr val="bg1"/>
                </a:solidFill>
              </a:rPr>
              <a:t>Steps involving data preparation  -:</a:t>
            </a:r>
          </a:p>
          <a:p>
            <a:pPr marL="347345" indent="-347345">
              <a:buFont typeface="Arial"/>
              <a:buChar char="•"/>
            </a:pPr>
            <a:r>
              <a:rPr lang="en-US">
                <a:solidFill>
                  <a:schemeClr val="bg1"/>
                </a:solidFill>
              </a:rPr>
              <a:t>Discover.</a:t>
            </a:r>
            <a:endParaRPr lang="en-US">
              <a:solidFill>
                <a:schemeClr val="bg1"/>
              </a:solidFill>
              <a:cs typeface="Sabon Next LT"/>
            </a:endParaRPr>
          </a:p>
          <a:p>
            <a:pPr marL="347345" indent="-347345">
              <a:buFont typeface="Arial"/>
              <a:buChar char="•"/>
            </a:pPr>
            <a:r>
              <a:rPr lang="en-US">
                <a:solidFill>
                  <a:schemeClr val="bg1"/>
                </a:solidFill>
              </a:rPr>
              <a:t>Structure.</a:t>
            </a:r>
            <a:endParaRPr lang="en-US">
              <a:solidFill>
                <a:schemeClr val="bg1"/>
              </a:solidFill>
              <a:cs typeface="Sabon Next LT"/>
            </a:endParaRPr>
          </a:p>
          <a:p>
            <a:pPr marL="347345" indent="-347345">
              <a:buFont typeface="Arial"/>
              <a:buChar char="•"/>
            </a:pPr>
            <a:r>
              <a:rPr lang="en-US">
                <a:solidFill>
                  <a:schemeClr val="bg1"/>
                </a:solidFill>
              </a:rPr>
              <a:t>Clean.</a:t>
            </a:r>
            <a:endParaRPr lang="en-US">
              <a:solidFill>
                <a:schemeClr val="bg1"/>
              </a:solidFill>
              <a:cs typeface="Sabon Next LT"/>
            </a:endParaRPr>
          </a:p>
          <a:p>
            <a:pPr marL="347345" indent="-347345">
              <a:buFont typeface="Arial"/>
              <a:buChar char="•"/>
            </a:pPr>
            <a:r>
              <a:rPr lang="en-US">
                <a:solidFill>
                  <a:schemeClr val="bg1"/>
                </a:solidFill>
                <a:cs typeface="Sabon Next LT"/>
              </a:rPr>
              <a:t>Enrich.</a:t>
            </a:r>
          </a:p>
          <a:p>
            <a:pPr marL="347345" indent="-347345">
              <a:buFont typeface="Arial"/>
              <a:buChar char="•"/>
            </a:pPr>
            <a:r>
              <a:rPr lang="en-US">
                <a:solidFill>
                  <a:schemeClr val="bg1"/>
                </a:solidFill>
                <a:cs typeface="Sabon Next LT"/>
              </a:rPr>
              <a:t>Validate.</a:t>
            </a:r>
          </a:p>
          <a:p>
            <a:pPr marL="0" indent="0">
              <a:buNone/>
            </a:pPr>
            <a:endParaRPr lang="en-US">
              <a:solidFill>
                <a:schemeClr val="bg1"/>
              </a:solidFill>
            </a:endParaRPr>
          </a:p>
          <a:p>
            <a:pPr marL="347345" indent="-347345"/>
            <a:endParaRPr lang="en-US">
              <a:solidFill>
                <a:schemeClr val="bg1"/>
              </a:solidFill>
            </a:endParaRPr>
          </a:p>
        </p:txBody>
      </p:sp>
      <p:pic>
        <p:nvPicPr>
          <p:cNvPr id="1032" name="Picture 8" descr="13 popular application architectures for Google Cloud | Google Cloud Blog">
            <a:extLst>
              <a:ext uri="{FF2B5EF4-FFF2-40B4-BE49-F238E27FC236}">
                <a16:creationId xmlns:a16="http://schemas.microsoft.com/office/drawing/2014/main" id="{7F110810-4F85-7C4A-71E8-3FC46A1366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92537" y="2252383"/>
            <a:ext cx="6938683" cy="24271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72021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bg>
      <p:bgPr>
        <a:gradFill>
          <a:gsLst>
            <a:gs pos="0">
              <a:srgbClr val="68B1C0"/>
            </a:gs>
            <a:gs pos="37000">
              <a:schemeClr val="accent1">
                <a:lumMod val="45000"/>
                <a:lumOff val="55000"/>
              </a:schemeClr>
            </a:gs>
            <a:gs pos="14000">
              <a:srgbClr val="97CAD4"/>
            </a:gs>
            <a:gs pos="89000">
              <a:srgbClr val="ADD7DD"/>
            </a:gs>
            <a:gs pos="100000">
              <a:srgbClr val="8DC7CF"/>
            </a:gs>
            <a:gs pos="68000">
              <a:schemeClr val="accent1">
                <a:lumMod val="45000"/>
                <a:lumOff val="55000"/>
              </a:schemeClr>
            </a:gs>
            <a:gs pos="100000">
              <a:schemeClr val="accent1">
                <a:lumMod val="30000"/>
                <a:lumOff val="70000"/>
              </a:schemeClr>
            </a:gs>
          </a:gsLst>
          <a:lin ang="108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0D683-85BE-0B23-EE60-84FE1163A4FA}"/>
              </a:ext>
            </a:extLst>
          </p:cNvPr>
          <p:cNvSpPr>
            <a:spLocks noGrp="1"/>
          </p:cNvSpPr>
          <p:nvPr>
            <p:ph type="title"/>
          </p:nvPr>
        </p:nvSpPr>
        <p:spPr>
          <a:xfrm>
            <a:off x="546099" y="540911"/>
            <a:ext cx="5143501" cy="651202"/>
          </a:xfrm>
        </p:spPr>
        <p:txBody>
          <a:bodyPr anchor="b">
            <a:normAutofit fontScale="90000"/>
          </a:bodyPr>
          <a:lstStyle/>
          <a:p>
            <a:r>
              <a:rPr lang="en-US"/>
              <a:t>Data Prep by </a:t>
            </a:r>
            <a:r>
              <a:rPr lang="en-US" err="1"/>
              <a:t>Trifacta</a:t>
            </a:r>
            <a:endParaRPr lang="en-US"/>
          </a:p>
        </p:txBody>
      </p:sp>
      <p:sp>
        <p:nvSpPr>
          <p:cNvPr id="5" name="Content Placeholder 4">
            <a:extLst>
              <a:ext uri="{FF2B5EF4-FFF2-40B4-BE49-F238E27FC236}">
                <a16:creationId xmlns:a16="http://schemas.microsoft.com/office/drawing/2014/main" id="{0D1A5C29-036A-9323-72E2-0617A7477EB1}"/>
              </a:ext>
            </a:extLst>
          </p:cNvPr>
          <p:cNvSpPr>
            <a:spLocks noGrp="1"/>
          </p:cNvSpPr>
          <p:nvPr>
            <p:ph type="body" sz="quarter" idx="11"/>
          </p:nvPr>
        </p:nvSpPr>
        <p:spPr>
          <a:xfrm>
            <a:off x="546099" y="1692322"/>
            <a:ext cx="4751615" cy="4655737"/>
          </a:xfrm>
        </p:spPr>
        <p:txBody>
          <a:bodyPr>
            <a:normAutofit lnSpcReduction="10000"/>
          </a:bodyPr>
          <a:lstStyle/>
          <a:p>
            <a:pPr>
              <a:lnSpc>
                <a:spcPct val="90000"/>
              </a:lnSpc>
            </a:pPr>
            <a:r>
              <a:rPr lang="en-US" sz="2000"/>
              <a:t>Data-prep by </a:t>
            </a:r>
            <a:r>
              <a:rPr lang="en-US" sz="2000" err="1"/>
              <a:t>Trifacta</a:t>
            </a:r>
            <a:r>
              <a:rPr lang="en-US" sz="2000"/>
              <a:t> is an intelligent data service for visually exploring, cleaning, and preparing structured and unstructured data for analysis, reporting, and machine learning. </a:t>
            </a:r>
          </a:p>
          <a:p>
            <a:pPr>
              <a:lnSpc>
                <a:spcPct val="90000"/>
              </a:lnSpc>
            </a:pPr>
            <a:r>
              <a:rPr lang="en-US" sz="2000"/>
              <a:t>Data-prep by </a:t>
            </a:r>
            <a:r>
              <a:rPr lang="en-US" sz="2000" err="1"/>
              <a:t>Trifacta</a:t>
            </a:r>
            <a:r>
              <a:rPr lang="en-US" sz="2000"/>
              <a:t> helps to do the following:</a:t>
            </a:r>
          </a:p>
          <a:p>
            <a:pPr marL="285750" indent="-285750">
              <a:lnSpc>
                <a:spcPct val="90000"/>
              </a:lnSpc>
              <a:buFont typeface="Arial"/>
              <a:buChar char="•"/>
            </a:pPr>
            <a:r>
              <a:rPr lang="en-US" sz="2000"/>
              <a:t>Cut time to prepare actionable data</a:t>
            </a:r>
          </a:p>
          <a:p>
            <a:pPr marL="285750" indent="-285750">
              <a:lnSpc>
                <a:spcPct val="90000"/>
              </a:lnSpc>
              <a:buFont typeface="Arial"/>
              <a:buChar char="•"/>
            </a:pPr>
            <a:r>
              <a:rPr lang="en-US" sz="2000"/>
              <a:t>Avoid IT bottlenecks and reliance on data scientists in data prep</a:t>
            </a:r>
          </a:p>
          <a:p>
            <a:pPr marL="285750" indent="-285750">
              <a:lnSpc>
                <a:spcPct val="90000"/>
              </a:lnSpc>
              <a:buFont typeface="Arial"/>
              <a:buChar char="•"/>
            </a:pPr>
            <a:r>
              <a:rPr lang="en-US" sz="2000"/>
              <a:t>Deliver tools to prepare data to the people who understand the data</a:t>
            </a:r>
          </a:p>
          <a:p>
            <a:pPr marL="285750" indent="-285750">
              <a:lnSpc>
                <a:spcPct val="90000"/>
              </a:lnSpc>
              <a:buFont typeface="Arial"/>
              <a:buChar char="•"/>
            </a:pPr>
            <a:r>
              <a:rPr lang="en-US" sz="2000"/>
              <a:t>Eliminate manual prep work</a:t>
            </a:r>
          </a:p>
          <a:p>
            <a:pPr marL="285750" indent="-285750">
              <a:lnSpc>
                <a:spcPct val="90000"/>
              </a:lnSpc>
              <a:buFont typeface="Arial"/>
              <a:buChar char="•"/>
            </a:pPr>
            <a:r>
              <a:rPr lang="en-US" sz="2000"/>
              <a:t>Surface data quality issues in a way that's easy to fix them</a:t>
            </a:r>
          </a:p>
          <a:p>
            <a:pPr>
              <a:lnSpc>
                <a:spcPct val="90000"/>
              </a:lnSpc>
            </a:pPr>
            <a:endParaRPr lang="en-US" sz="2000"/>
          </a:p>
          <a:p>
            <a:pPr>
              <a:lnSpc>
                <a:spcPct val="90000"/>
              </a:lnSpc>
            </a:pPr>
            <a:endParaRPr lang="en-US" sz="2000"/>
          </a:p>
          <a:p>
            <a:pPr>
              <a:lnSpc>
                <a:spcPct val="90000"/>
              </a:lnSpc>
            </a:pPr>
            <a:endParaRPr lang="en-US" sz="2000"/>
          </a:p>
          <a:p>
            <a:pPr>
              <a:lnSpc>
                <a:spcPct val="90000"/>
              </a:lnSpc>
            </a:pPr>
            <a:endParaRPr lang="en-US" sz="2000"/>
          </a:p>
        </p:txBody>
      </p:sp>
      <p:pic>
        <p:nvPicPr>
          <p:cNvPr id="16" name="Picture 10" descr="Table&#10;&#10;Description automatically generated">
            <a:extLst>
              <a:ext uri="{FF2B5EF4-FFF2-40B4-BE49-F238E27FC236}">
                <a16:creationId xmlns:a16="http://schemas.microsoft.com/office/drawing/2014/main" id="{8412606B-0BFE-89AD-33E0-B3056A61EB72}"/>
              </a:ext>
            </a:extLst>
          </p:cNvPr>
          <p:cNvPicPr>
            <a:picLocks noChangeAspect="1"/>
          </p:cNvPicPr>
          <p:nvPr/>
        </p:nvPicPr>
        <p:blipFill>
          <a:blip r:embed="rId2"/>
          <a:stretch>
            <a:fillRect/>
          </a:stretch>
        </p:blipFill>
        <p:spPr>
          <a:xfrm>
            <a:off x="5623068" y="1920240"/>
            <a:ext cx="6172200" cy="4058697"/>
          </a:xfrm>
          <a:prstGeom prst="rect">
            <a:avLst/>
          </a:prstGeom>
          <a:noFill/>
        </p:spPr>
      </p:pic>
    </p:spTree>
    <p:extLst>
      <p:ext uri="{BB962C8B-B14F-4D97-AF65-F5344CB8AC3E}">
        <p14:creationId xmlns:p14="http://schemas.microsoft.com/office/powerpoint/2010/main" val="31667916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r="-1000" b="-1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66053421"/>
      </p:ext>
    </p:extLst>
  </p:cSld>
  <p:clrMapOvr>
    <a:masterClrMapping/>
  </p:clrMapOvr>
</p:sld>
</file>

<file path=ppt/theme/theme1.xml><?xml version="1.0" encoding="utf-8"?>
<a:theme xmlns:a="http://schemas.openxmlformats.org/drawingml/2006/main" name="Theme1">
  <a:themeElements>
    <a:clrScheme name="Swiss">
      <a:dk1>
        <a:srgbClr val="000000"/>
      </a:dk1>
      <a:lt1>
        <a:srgbClr val="FFFFFF"/>
      </a:lt1>
      <a:dk2>
        <a:srgbClr val="E4E4E4"/>
      </a:dk2>
      <a:lt2>
        <a:srgbClr val="7CA655"/>
      </a:lt2>
      <a:accent1>
        <a:srgbClr val="A9D4DB"/>
      </a:accent1>
      <a:accent2>
        <a:srgbClr val="FBE284"/>
      </a:accent2>
      <a:accent3>
        <a:srgbClr val="4495A2"/>
      </a:accent3>
      <a:accent4>
        <a:srgbClr val="AA5881"/>
      </a:accent4>
      <a:accent5>
        <a:srgbClr val="E06742"/>
      </a:accent5>
      <a:accent6>
        <a:srgbClr val="F9D448"/>
      </a:accent6>
      <a:hlink>
        <a:srgbClr val="4495A2"/>
      </a:hlink>
      <a:folHlink>
        <a:srgbClr val="AA5881"/>
      </a:folHlink>
    </a:clrScheme>
    <a:fontScheme name="Custom 175">
      <a:majorFont>
        <a:latin typeface="Franklin Gothic Demi"/>
        <a:ea typeface=""/>
        <a:cs typeface=""/>
      </a:majorFont>
      <a:minorFont>
        <a:latin typeface="Franklin Gothic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wissPresentation C_Win32_MW_JS_SL_v2.potx" id="{230A82CA-9023-4220-9E5B-0E652CF31B20}" vid="{96196EC2-C392-482E-BF29-9BD12A62668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1D20B6E4-879E-4E6C-BDE7-261540CD3765}">
  <ds:schemaRefs>
    <ds:schemaRef ds:uri="http://schemas.microsoft.com/sharepoint/v3/contenttype/forms"/>
  </ds:schemaRefs>
</ds:datastoreItem>
</file>

<file path=customXml/itemProps2.xml><?xml version="1.0" encoding="utf-8"?>
<ds:datastoreItem xmlns:ds="http://schemas.openxmlformats.org/officeDocument/2006/customXml" ds:itemID="{94F21D10-BD83-491A-AAA6-945C2DB1EB01}">
  <ds:schemaRefs>
    <ds:schemaRef ds:uri="16c05727-aa75-4e4a-9b5f-8a80a1165891"/>
    <ds:schemaRef ds:uri="71af3243-3dd4-4a8d-8c0d-dd76da1f02a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09EC1AB0-9704-404D-B6D3-819D938AC55B}">
  <ds:schemaRefs>
    <ds:schemaRef ds:uri="71af3243-3dd4-4a8d-8c0d-dd76da1f02a5"/>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Geometric annual presentation</Template>
  <Application>Microsoft Office PowerPoint</Application>
  <PresentationFormat>Widescreen</PresentationFormat>
  <Slides>44</Slides>
  <Notes>0</Notes>
  <HiddenSlides>0</HiddenSlides>
  <ScaleCrop>false</ScaleCrop>
  <HeadingPairs>
    <vt:vector size="4" baseType="variant">
      <vt:variant>
        <vt:lpstr>Theme</vt:lpstr>
      </vt:variant>
      <vt:variant>
        <vt:i4>1</vt:i4>
      </vt:variant>
      <vt:variant>
        <vt:lpstr>Slide Titles</vt:lpstr>
      </vt:variant>
      <vt:variant>
        <vt:i4>44</vt:i4>
      </vt:variant>
    </vt:vector>
  </HeadingPairs>
  <TitlesOfParts>
    <vt:vector size="45" baseType="lpstr">
      <vt:lpstr>Theme1</vt:lpstr>
      <vt:lpstr>Training &amp; optimizing ML models on GCP for natality data</vt:lpstr>
      <vt:lpstr>PowerPoint Presentation</vt:lpstr>
      <vt:lpstr>Introduction</vt:lpstr>
      <vt:lpstr>Components Used</vt:lpstr>
      <vt:lpstr>WorkFlow</vt:lpstr>
      <vt:lpstr>How data flows?</vt:lpstr>
      <vt:lpstr>Data Preparation</vt:lpstr>
      <vt:lpstr>Data Prep by Trifacta</vt:lpstr>
      <vt:lpstr>PowerPoint Presentation</vt:lpstr>
      <vt:lpstr>PIVOTAL FACTORS</vt:lpstr>
      <vt:lpstr>BIGQUERY SQL ANALYSIS</vt:lpstr>
      <vt:lpstr>PowerPoint Presentation</vt:lpstr>
      <vt:lpstr>PowerPoint Presentation</vt:lpstr>
      <vt:lpstr>PowerPoint Presentation</vt:lpstr>
      <vt:lpstr>How to secure a DataProc cluster with  a custom VPC </vt:lpstr>
      <vt:lpstr>Private Cloud vs Public Cloud</vt:lpstr>
      <vt:lpstr>PowerPoint Presentation</vt:lpstr>
      <vt:lpstr>PowerPoint Presentation</vt:lpstr>
      <vt:lpstr>PowerPoint Presentation</vt:lpstr>
      <vt:lpstr>Data Compliance</vt:lpstr>
      <vt:lpstr>PII Compliance</vt:lpstr>
      <vt:lpstr>PowerPoint Presentation</vt:lpstr>
      <vt:lpstr>Data Proc</vt:lpstr>
      <vt:lpstr>Running a SparkML project on Dataproc  involves several steps:​ </vt:lpstr>
      <vt:lpstr>STEP 1:  Create a Dataproc cluster </vt:lpstr>
      <vt:lpstr>STEP 2: Upload your PySpark project code and data </vt:lpstr>
      <vt:lpstr>PowerPoint Presentation</vt:lpstr>
      <vt:lpstr>STEP 4: Job execution </vt:lpstr>
      <vt:lpstr>STEP 5: Retrieve results </vt:lpstr>
      <vt:lpstr>PowerPoint Presentation</vt:lpstr>
      <vt:lpstr>BIG QUERY ML</vt:lpstr>
      <vt:lpstr>BIG Query ML</vt:lpstr>
      <vt:lpstr>Different ML algorithms we considered</vt:lpstr>
      <vt:lpstr>Machine learning Jargons</vt:lpstr>
      <vt:lpstr>Machine learning model Run</vt:lpstr>
      <vt:lpstr>Linear regression Out performs Random forest</vt:lpstr>
      <vt:lpstr>Linear regression Training  </vt:lpstr>
      <vt:lpstr>Prediction</vt:lpstr>
      <vt:lpstr>Baby Race</vt:lpstr>
      <vt:lpstr>Distribution according to baby weights</vt:lpstr>
      <vt:lpstr>Summary</vt:lpstr>
      <vt:lpstr>MEET THE TEAM</vt:lpstr>
      <vt:lpstr>User stories</vt:lpstr>
      <vt:lpstr>Slide 11</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Training &amp; optimizing ML models on GCP for natality data</dc:title>
  <dc:creator>Tyagi, Parth</dc:creator>
  <cp:revision>3</cp:revision>
  <dcterms:created xsi:type="dcterms:W3CDTF">2023-05-16T09:23:15Z</dcterms:created>
  <dcterms:modified xsi:type="dcterms:W3CDTF">2023-05-17T11:21:56Z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